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9906000" cy="6858000" type="A4"/>
  <p:notesSz cx="10020300" cy="6888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AF"/>
    <a:srgbClr val="BAE18F"/>
    <a:srgbClr val="CC99FF"/>
    <a:srgbClr val="FFCCFF"/>
    <a:srgbClr val="A7E2FF"/>
    <a:srgbClr val="E6CDFF"/>
    <a:srgbClr val="FFD5E3"/>
    <a:srgbClr val="FF99CC"/>
    <a:srgbClr val="FFFF66"/>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4" d="100"/>
          <a:sy n="74" d="100"/>
        </p:scale>
        <p:origin x="768" y="77"/>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1F837EE-2371-4E61-AA7B-5A13C31E5AAB}" type="datetimeFigureOut">
              <a:rPr kumimoji="1" lang="ja-JP" altLang="en-US" smtClean="0"/>
              <a:t>2024/12/10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BFC19E-9D86-41A1-8B28-5551153716C0}" type="slidenum">
              <a:rPr kumimoji="1" lang="ja-JP" altLang="en-US" smtClean="0"/>
              <a:t>‹#›</a:t>
            </a:fld>
            <a:endParaRPr kumimoji="1" lang="ja-JP" altLang="en-US"/>
          </a:p>
        </p:txBody>
      </p:sp>
    </p:spTree>
    <p:extLst>
      <p:ext uri="{BB962C8B-B14F-4D97-AF65-F5344CB8AC3E}">
        <p14:creationId xmlns:p14="http://schemas.microsoft.com/office/powerpoint/2010/main" val="3739481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F837EE-2371-4E61-AA7B-5A13C31E5AAB}" type="datetimeFigureOut">
              <a:rPr kumimoji="1" lang="ja-JP" altLang="en-US" smtClean="0"/>
              <a:t>2024/12/10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BFC19E-9D86-41A1-8B28-5551153716C0}" type="slidenum">
              <a:rPr kumimoji="1" lang="ja-JP" altLang="en-US" smtClean="0"/>
              <a:t>‹#›</a:t>
            </a:fld>
            <a:endParaRPr kumimoji="1" lang="ja-JP" altLang="en-US"/>
          </a:p>
        </p:txBody>
      </p:sp>
    </p:spTree>
    <p:extLst>
      <p:ext uri="{BB962C8B-B14F-4D97-AF65-F5344CB8AC3E}">
        <p14:creationId xmlns:p14="http://schemas.microsoft.com/office/powerpoint/2010/main" val="275573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F837EE-2371-4E61-AA7B-5A13C31E5AAB}" type="datetimeFigureOut">
              <a:rPr kumimoji="1" lang="ja-JP" altLang="en-US" smtClean="0"/>
              <a:t>2024/12/10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BFC19E-9D86-41A1-8B28-5551153716C0}" type="slidenum">
              <a:rPr kumimoji="1" lang="ja-JP" altLang="en-US" smtClean="0"/>
              <a:t>‹#›</a:t>
            </a:fld>
            <a:endParaRPr kumimoji="1" lang="ja-JP" altLang="en-US"/>
          </a:p>
        </p:txBody>
      </p:sp>
    </p:spTree>
    <p:extLst>
      <p:ext uri="{BB962C8B-B14F-4D97-AF65-F5344CB8AC3E}">
        <p14:creationId xmlns:p14="http://schemas.microsoft.com/office/powerpoint/2010/main" val="39110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F837EE-2371-4E61-AA7B-5A13C31E5AAB}" type="datetimeFigureOut">
              <a:rPr kumimoji="1" lang="ja-JP" altLang="en-US" smtClean="0"/>
              <a:t>2024/12/10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BFC19E-9D86-41A1-8B28-5551153716C0}" type="slidenum">
              <a:rPr kumimoji="1" lang="ja-JP" altLang="en-US" smtClean="0"/>
              <a:t>‹#›</a:t>
            </a:fld>
            <a:endParaRPr kumimoji="1" lang="ja-JP" altLang="en-US"/>
          </a:p>
        </p:txBody>
      </p:sp>
    </p:spTree>
    <p:extLst>
      <p:ext uri="{BB962C8B-B14F-4D97-AF65-F5344CB8AC3E}">
        <p14:creationId xmlns:p14="http://schemas.microsoft.com/office/powerpoint/2010/main" val="308284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1F837EE-2371-4E61-AA7B-5A13C31E5AAB}" type="datetimeFigureOut">
              <a:rPr kumimoji="1" lang="ja-JP" altLang="en-US" smtClean="0"/>
              <a:t>2024/12/10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ABFC19E-9D86-41A1-8B28-5551153716C0}" type="slidenum">
              <a:rPr kumimoji="1" lang="ja-JP" altLang="en-US" smtClean="0"/>
              <a:t>‹#›</a:t>
            </a:fld>
            <a:endParaRPr kumimoji="1" lang="ja-JP" altLang="en-US"/>
          </a:p>
        </p:txBody>
      </p:sp>
    </p:spTree>
    <p:extLst>
      <p:ext uri="{BB962C8B-B14F-4D97-AF65-F5344CB8AC3E}">
        <p14:creationId xmlns:p14="http://schemas.microsoft.com/office/powerpoint/2010/main" val="305603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1F837EE-2371-4E61-AA7B-5A13C31E5AAB}" type="datetimeFigureOut">
              <a:rPr kumimoji="1" lang="ja-JP" altLang="en-US" smtClean="0"/>
              <a:t>2024/12/10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BFC19E-9D86-41A1-8B28-5551153716C0}" type="slidenum">
              <a:rPr kumimoji="1" lang="ja-JP" altLang="en-US" smtClean="0"/>
              <a:t>‹#›</a:t>
            </a:fld>
            <a:endParaRPr kumimoji="1" lang="ja-JP" altLang="en-US"/>
          </a:p>
        </p:txBody>
      </p:sp>
    </p:spTree>
    <p:extLst>
      <p:ext uri="{BB962C8B-B14F-4D97-AF65-F5344CB8AC3E}">
        <p14:creationId xmlns:p14="http://schemas.microsoft.com/office/powerpoint/2010/main" val="3763580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1F837EE-2371-4E61-AA7B-5A13C31E5AAB}" type="datetimeFigureOut">
              <a:rPr kumimoji="1" lang="ja-JP" altLang="en-US" smtClean="0"/>
              <a:t>2024/12/10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ABFC19E-9D86-41A1-8B28-5551153716C0}" type="slidenum">
              <a:rPr kumimoji="1" lang="ja-JP" altLang="en-US" smtClean="0"/>
              <a:t>‹#›</a:t>
            </a:fld>
            <a:endParaRPr kumimoji="1" lang="ja-JP" altLang="en-US"/>
          </a:p>
        </p:txBody>
      </p:sp>
    </p:spTree>
    <p:extLst>
      <p:ext uri="{BB962C8B-B14F-4D97-AF65-F5344CB8AC3E}">
        <p14:creationId xmlns:p14="http://schemas.microsoft.com/office/powerpoint/2010/main" val="1922762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1F837EE-2371-4E61-AA7B-5A13C31E5AAB}" type="datetimeFigureOut">
              <a:rPr kumimoji="1" lang="ja-JP" altLang="en-US" smtClean="0"/>
              <a:t>2024/12/10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ABFC19E-9D86-41A1-8B28-5551153716C0}" type="slidenum">
              <a:rPr kumimoji="1" lang="ja-JP" altLang="en-US" smtClean="0"/>
              <a:t>‹#›</a:t>
            </a:fld>
            <a:endParaRPr kumimoji="1" lang="ja-JP" altLang="en-US"/>
          </a:p>
        </p:txBody>
      </p:sp>
    </p:spTree>
    <p:extLst>
      <p:ext uri="{BB962C8B-B14F-4D97-AF65-F5344CB8AC3E}">
        <p14:creationId xmlns:p14="http://schemas.microsoft.com/office/powerpoint/2010/main" val="959030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F837EE-2371-4E61-AA7B-5A13C31E5AAB}" type="datetimeFigureOut">
              <a:rPr kumimoji="1" lang="ja-JP" altLang="en-US" smtClean="0"/>
              <a:t>2024/12/10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ABFC19E-9D86-41A1-8B28-5551153716C0}" type="slidenum">
              <a:rPr kumimoji="1" lang="ja-JP" altLang="en-US" smtClean="0"/>
              <a:t>‹#›</a:t>
            </a:fld>
            <a:endParaRPr kumimoji="1" lang="ja-JP" altLang="en-US"/>
          </a:p>
        </p:txBody>
      </p:sp>
    </p:spTree>
    <p:extLst>
      <p:ext uri="{BB962C8B-B14F-4D97-AF65-F5344CB8AC3E}">
        <p14:creationId xmlns:p14="http://schemas.microsoft.com/office/powerpoint/2010/main" val="2046473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F837EE-2371-4E61-AA7B-5A13C31E5AAB}" type="datetimeFigureOut">
              <a:rPr kumimoji="1" lang="ja-JP" altLang="en-US" smtClean="0"/>
              <a:t>2024/12/10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BFC19E-9D86-41A1-8B28-5551153716C0}" type="slidenum">
              <a:rPr kumimoji="1" lang="ja-JP" altLang="en-US" smtClean="0"/>
              <a:t>‹#›</a:t>
            </a:fld>
            <a:endParaRPr kumimoji="1" lang="ja-JP" altLang="en-US"/>
          </a:p>
        </p:txBody>
      </p:sp>
    </p:spTree>
    <p:extLst>
      <p:ext uri="{BB962C8B-B14F-4D97-AF65-F5344CB8AC3E}">
        <p14:creationId xmlns:p14="http://schemas.microsoft.com/office/powerpoint/2010/main" val="38166240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1F837EE-2371-4E61-AA7B-5A13C31E5AAB}" type="datetimeFigureOut">
              <a:rPr kumimoji="1" lang="ja-JP" altLang="en-US" smtClean="0"/>
              <a:t>2024/12/10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ABFC19E-9D86-41A1-8B28-5551153716C0}" type="slidenum">
              <a:rPr kumimoji="1" lang="ja-JP" altLang="en-US" smtClean="0"/>
              <a:t>‹#›</a:t>
            </a:fld>
            <a:endParaRPr kumimoji="1" lang="ja-JP" altLang="en-US"/>
          </a:p>
        </p:txBody>
      </p:sp>
    </p:spTree>
    <p:extLst>
      <p:ext uri="{BB962C8B-B14F-4D97-AF65-F5344CB8AC3E}">
        <p14:creationId xmlns:p14="http://schemas.microsoft.com/office/powerpoint/2010/main" val="60754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837EE-2371-4E61-AA7B-5A13C31E5AAB}" type="datetimeFigureOut">
              <a:rPr kumimoji="1" lang="ja-JP" altLang="en-US" smtClean="0"/>
              <a:t>2024/12/10</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BFC19E-9D86-41A1-8B28-5551153716C0}" type="slidenum">
              <a:rPr kumimoji="1" lang="ja-JP" altLang="en-US" smtClean="0"/>
              <a:t>‹#›</a:t>
            </a:fld>
            <a:endParaRPr kumimoji="1" lang="ja-JP" altLang="en-US"/>
          </a:p>
        </p:txBody>
      </p:sp>
    </p:spTree>
    <p:extLst>
      <p:ext uri="{BB962C8B-B14F-4D97-AF65-F5344CB8AC3E}">
        <p14:creationId xmlns:p14="http://schemas.microsoft.com/office/powerpoint/2010/main" val="10536373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image" Target="../media/image8.png"/><Relationship Id="rId12"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1.png"/><Relationship Id="rId5" Type="http://schemas.openxmlformats.org/officeDocument/2006/relationships/image" Target="../media/image7.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60">
          <a:fgClr>
            <a:srgbClr val="FFFF66"/>
          </a:fgClr>
          <a:bgClr>
            <a:schemeClr val="bg1"/>
          </a:bgClr>
        </a:pattFill>
        <a:effectLst/>
      </p:bgPr>
    </p:bg>
    <p:spTree>
      <p:nvGrpSpPr>
        <p:cNvPr id="1" name=""/>
        <p:cNvGrpSpPr/>
        <p:nvPr/>
      </p:nvGrpSpPr>
      <p:grpSpPr>
        <a:xfrm>
          <a:off x="0" y="0"/>
          <a:ext cx="0" cy="0"/>
          <a:chOff x="0" y="0"/>
          <a:chExt cx="0" cy="0"/>
        </a:xfrm>
      </p:grpSpPr>
      <p:sp>
        <p:nvSpPr>
          <p:cNvPr id="37" name="四角形: 角を丸くする 36">
            <a:extLst>
              <a:ext uri="{FF2B5EF4-FFF2-40B4-BE49-F238E27FC236}">
                <a16:creationId xmlns:a16="http://schemas.microsoft.com/office/drawing/2014/main" id="{A09D52A7-C3C2-69DA-22D8-8E078119B457}"/>
              </a:ext>
            </a:extLst>
          </p:cNvPr>
          <p:cNvSpPr/>
          <p:nvPr/>
        </p:nvSpPr>
        <p:spPr>
          <a:xfrm>
            <a:off x="5646420" y="4541291"/>
            <a:ext cx="3655603" cy="2124335"/>
          </a:xfrm>
          <a:prstGeom prst="roundRect">
            <a:avLst>
              <a:gd name="adj" fmla="val 2406"/>
            </a:avLst>
          </a:prstGeom>
          <a:solidFill>
            <a:srgbClr val="FFD5E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A5378234-81DB-2E7D-FE18-980118CD483D}"/>
              </a:ext>
            </a:extLst>
          </p:cNvPr>
          <p:cNvSpPr/>
          <p:nvPr/>
        </p:nvSpPr>
        <p:spPr>
          <a:xfrm>
            <a:off x="126423" y="215400"/>
            <a:ext cx="4415097" cy="6528414"/>
          </a:xfrm>
          <a:prstGeom prst="roundRect">
            <a:avLst>
              <a:gd name="adj" fmla="val 5996"/>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a:extLst>
              <a:ext uri="{FF2B5EF4-FFF2-40B4-BE49-F238E27FC236}">
                <a16:creationId xmlns:a16="http://schemas.microsoft.com/office/drawing/2014/main" id="{AB3BCBBE-3A51-0F54-BC99-C26B95D988EE}"/>
              </a:ext>
            </a:extLst>
          </p:cNvPr>
          <p:cNvSpPr>
            <a:spLocks noGrp="1"/>
          </p:cNvSpPr>
          <p:nvPr>
            <p:ph type="ctrTitle"/>
          </p:nvPr>
        </p:nvSpPr>
        <p:spPr>
          <a:xfrm>
            <a:off x="129735" y="73377"/>
            <a:ext cx="4411785" cy="488372"/>
          </a:xfrm>
        </p:spPr>
        <p:txBody>
          <a:bodyPr>
            <a:normAutofit/>
          </a:bodyPr>
          <a:lstStyle/>
          <a:p>
            <a:r>
              <a:rPr kumimoji="1" lang="ja-JP" altLang="en-US" sz="2000" dirty="0">
                <a:solidFill>
                  <a:srgbClr val="7030A0"/>
                </a:solidFill>
                <a:latin typeface="クラフト明朝" panose="02000700000000000000" pitchFamily="50" charset="-128"/>
                <a:ea typeface="クラフト明朝" panose="02000700000000000000" pitchFamily="50" charset="-128"/>
              </a:rPr>
              <a:t>注意事項</a:t>
            </a:r>
          </a:p>
        </p:txBody>
      </p:sp>
      <p:sp>
        <p:nvSpPr>
          <p:cNvPr id="3" name="字幕 2">
            <a:extLst>
              <a:ext uri="{FF2B5EF4-FFF2-40B4-BE49-F238E27FC236}">
                <a16:creationId xmlns:a16="http://schemas.microsoft.com/office/drawing/2014/main" id="{8766729C-A756-E98A-2AF2-046C9747FBBF}"/>
              </a:ext>
            </a:extLst>
          </p:cNvPr>
          <p:cNvSpPr>
            <a:spLocks noGrp="1"/>
          </p:cNvSpPr>
          <p:nvPr>
            <p:ph type="subTitle" idx="1"/>
          </p:nvPr>
        </p:nvSpPr>
        <p:spPr>
          <a:xfrm>
            <a:off x="126423" y="581699"/>
            <a:ext cx="2633773" cy="263380"/>
          </a:xfrm>
        </p:spPr>
        <p:txBody>
          <a:bodyPr>
            <a:noAutofit/>
          </a:bodyPr>
          <a:lstStyle/>
          <a:p>
            <a:pPr algn="l"/>
            <a:r>
              <a:rPr kumimoji="1" lang="ja-JP" altLang="en-US" sz="1400" dirty="0">
                <a:solidFill>
                  <a:schemeClr val="accent6">
                    <a:lumMod val="75000"/>
                  </a:schemeClr>
                </a:solidFill>
                <a:latin typeface="クラフト明朝" panose="02000700000000000000" pitchFamily="50" charset="-128"/>
                <a:ea typeface="クラフト明朝" panose="02000700000000000000" pitchFamily="50" charset="-128"/>
              </a:rPr>
              <a:t>　　当日の受け入れについて</a:t>
            </a:r>
          </a:p>
        </p:txBody>
      </p:sp>
      <p:sp>
        <p:nvSpPr>
          <p:cNvPr id="4" name="字幕 2">
            <a:extLst>
              <a:ext uri="{FF2B5EF4-FFF2-40B4-BE49-F238E27FC236}">
                <a16:creationId xmlns:a16="http://schemas.microsoft.com/office/drawing/2014/main" id="{4A557BB4-EC85-F3C1-0D31-C4DF643CAB99}"/>
              </a:ext>
            </a:extLst>
          </p:cNvPr>
          <p:cNvSpPr txBox="1">
            <a:spLocks/>
          </p:cNvSpPr>
          <p:nvPr/>
        </p:nvSpPr>
        <p:spPr>
          <a:xfrm>
            <a:off x="126423" y="860402"/>
            <a:ext cx="4620836" cy="25121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indent="-171450" algn="l">
              <a:lnSpc>
                <a:spcPts val="1100"/>
              </a:lnSpc>
              <a:spcBef>
                <a:spcPts val="0"/>
              </a:spcBef>
              <a:spcAft>
                <a:spcPts val="500"/>
              </a:spcAft>
              <a:buFont typeface="Arial" panose="020B0604020202020204" pitchFamily="34" charset="0"/>
              <a:buChar char="•"/>
            </a:pPr>
            <a:r>
              <a:rPr lang="ja-JP" altLang="en-US" sz="1000" dirty="0">
                <a:latin typeface="HG丸ｺﾞｼｯｸM-PRO" panose="020F0600000000000000" pitchFamily="50" charset="-128"/>
                <a:ea typeface="HG丸ｺﾞｼｯｸM-PRO" panose="020F0600000000000000" pitchFamily="50" charset="-128"/>
              </a:rPr>
              <a:t>トイレ、オムツ交換を必ず済ませてから登園してください。</a:t>
            </a:r>
            <a:endParaRPr lang="en-US" altLang="ja-JP" sz="1000" dirty="0">
              <a:latin typeface="HG丸ｺﾞｼｯｸM-PRO" panose="020F0600000000000000" pitchFamily="50" charset="-128"/>
              <a:ea typeface="HG丸ｺﾞｼｯｸM-PRO" panose="020F0600000000000000" pitchFamily="50" charset="-128"/>
            </a:endParaRPr>
          </a:p>
          <a:p>
            <a:pPr marL="171450" indent="-171450" algn="l">
              <a:lnSpc>
                <a:spcPts val="1100"/>
              </a:lnSpc>
              <a:spcBef>
                <a:spcPts val="0"/>
              </a:spcBef>
              <a:spcAft>
                <a:spcPts val="500"/>
              </a:spcAft>
              <a:buFont typeface="Arial" panose="020B0604020202020204" pitchFamily="34" charset="0"/>
              <a:buChar char="•"/>
            </a:pPr>
            <a:r>
              <a:rPr lang="ja-JP" altLang="en-US" sz="1000" dirty="0">
                <a:latin typeface="HG丸ｺﾞｼｯｸM-PRO" panose="020F0600000000000000" pitchFamily="50" charset="-128"/>
                <a:ea typeface="HG丸ｺﾞｼｯｸM-PRO" panose="020F0600000000000000" pitchFamily="50" charset="-128"/>
              </a:rPr>
              <a:t>園児は衣装の準備等がありますので</a:t>
            </a:r>
            <a:r>
              <a:rPr lang="ja-JP" altLang="en-US" sz="1000" b="1" dirty="0">
                <a:solidFill>
                  <a:srgbClr val="FF0000"/>
                </a:solidFill>
                <a:latin typeface="HG丸ｺﾞｼｯｸM-PRO" panose="020F0600000000000000" pitchFamily="50" charset="-128"/>
                <a:ea typeface="HG丸ｺﾞｼｯｸM-PRO" panose="020F0600000000000000" pitchFamily="50" charset="-128"/>
              </a:rPr>
              <a:t>集合時間は厳守</a:t>
            </a:r>
            <a:r>
              <a:rPr lang="ja-JP" altLang="en-US" sz="1000" dirty="0">
                <a:latin typeface="HG丸ｺﾞｼｯｸM-PRO" panose="020F0600000000000000" pitchFamily="50" charset="-128"/>
                <a:ea typeface="HG丸ｺﾞｼｯｸM-PRO" panose="020F0600000000000000" pitchFamily="50" charset="-128"/>
              </a:rPr>
              <a:t>でお願いいたします。</a:t>
            </a:r>
            <a:endParaRPr lang="en-US" altLang="ja-JP" sz="1000" dirty="0">
              <a:latin typeface="HG丸ｺﾞｼｯｸM-PRO" panose="020F0600000000000000" pitchFamily="50" charset="-128"/>
              <a:ea typeface="HG丸ｺﾞｼｯｸM-PRO" panose="020F0600000000000000" pitchFamily="50" charset="-128"/>
            </a:endParaRPr>
          </a:p>
          <a:p>
            <a:pPr algn="l" defTabSz="182563">
              <a:lnSpc>
                <a:spcPts val="1100"/>
              </a:lnSpc>
              <a:spcBef>
                <a:spcPts val="0"/>
              </a:spcBef>
              <a:spcAft>
                <a:spcPts val="500"/>
              </a:spcAft>
            </a:pPr>
            <a:r>
              <a:rPr lang="en-US" altLang="ja-JP" sz="1000" dirty="0">
                <a:latin typeface="HG丸ｺﾞｼｯｸM-PRO" panose="020F0600000000000000" pitchFamily="50" charset="-128"/>
                <a:ea typeface="HG丸ｺﾞｼｯｸM-PRO" panose="020F0600000000000000" pitchFamily="50" charset="-128"/>
              </a:rPr>
              <a:t>	</a:t>
            </a:r>
            <a:r>
              <a:rPr lang="ja-JP" altLang="en-US" sz="1000" dirty="0">
                <a:latin typeface="HG丸ｺﾞｼｯｸM-PRO" panose="020F0600000000000000" pitchFamily="50" charset="-128"/>
                <a:ea typeface="HG丸ｺﾞｼｯｸM-PRO" panose="020F0600000000000000" pitchFamily="50" charset="-128"/>
              </a:rPr>
              <a:t>混雑緩和のためできるだけ</a:t>
            </a:r>
            <a:r>
              <a:rPr lang="ja-JP" altLang="en-US" sz="1000" b="1" dirty="0">
                <a:latin typeface="HG丸ｺﾞｼｯｸM-PRO" panose="020F0600000000000000" pitchFamily="50" charset="-128"/>
                <a:ea typeface="HG丸ｺﾞｼｯｸM-PRO" panose="020F0600000000000000" pitchFamily="50" charset="-128"/>
              </a:rPr>
              <a:t>時間ぴったりに</a:t>
            </a:r>
            <a:r>
              <a:rPr lang="ja-JP" altLang="en-US" sz="1000" dirty="0">
                <a:latin typeface="HG丸ｺﾞｼｯｸM-PRO" panose="020F0600000000000000" pitchFamily="50" charset="-128"/>
                <a:ea typeface="HG丸ｺﾞｼｯｸM-PRO" panose="020F0600000000000000" pitchFamily="50" charset="-128"/>
              </a:rPr>
              <a:t>お越しください。</a:t>
            </a:r>
            <a:endParaRPr lang="en-US" altLang="ja-JP" sz="1000" dirty="0">
              <a:latin typeface="HG丸ｺﾞｼｯｸM-PRO" panose="020F0600000000000000" pitchFamily="50" charset="-128"/>
              <a:ea typeface="HG丸ｺﾞｼｯｸM-PRO" panose="020F0600000000000000" pitchFamily="50" charset="-128"/>
            </a:endParaRPr>
          </a:p>
          <a:p>
            <a:pPr marL="171450" indent="-171450" algn="l">
              <a:lnSpc>
                <a:spcPts val="1100"/>
              </a:lnSpc>
              <a:spcBef>
                <a:spcPts val="0"/>
              </a:spcBef>
              <a:spcAft>
                <a:spcPts val="500"/>
              </a:spcAft>
              <a:buFont typeface="Arial" panose="020B0604020202020204" pitchFamily="34" charset="0"/>
              <a:buChar char="•"/>
            </a:pPr>
            <a:r>
              <a:rPr lang="ja-JP" altLang="en-US" sz="1000" dirty="0">
                <a:latin typeface="HG丸ｺﾞｼｯｸM-PRO" panose="020F0600000000000000" pitchFamily="50" charset="-128"/>
                <a:ea typeface="HG丸ｺﾞｼｯｸM-PRO" panose="020F0600000000000000" pitchFamily="50" charset="-128"/>
              </a:rPr>
              <a:t>自転車は置けません。ニケ領用水沿いの有料駐輪場をご利用ください。</a:t>
            </a:r>
            <a:endParaRPr lang="en-US" altLang="ja-JP" sz="1000" dirty="0">
              <a:latin typeface="HG丸ｺﾞｼｯｸM-PRO" panose="020F0600000000000000" pitchFamily="50" charset="-128"/>
              <a:ea typeface="HG丸ｺﾞｼｯｸM-PRO" panose="020F0600000000000000" pitchFamily="50" charset="-128"/>
            </a:endParaRPr>
          </a:p>
          <a:p>
            <a:pPr marL="171450" indent="-171450" algn="l">
              <a:lnSpc>
                <a:spcPts val="1100"/>
              </a:lnSpc>
              <a:spcBef>
                <a:spcPts val="0"/>
              </a:spcBef>
              <a:spcAft>
                <a:spcPts val="500"/>
              </a:spcAft>
              <a:buFont typeface="Arial" panose="020B0604020202020204" pitchFamily="34" charset="0"/>
              <a:buChar char="•"/>
            </a:pPr>
            <a:r>
              <a:rPr lang="ja-JP" altLang="en-US" sz="1000" dirty="0">
                <a:latin typeface="HG丸ｺﾞｼｯｸM-PRO" panose="020F0600000000000000" pitchFamily="50" charset="-128"/>
                <a:ea typeface="HG丸ｺﾞｼｯｸM-PRO" panose="020F0600000000000000" pitchFamily="50" charset="-128"/>
              </a:rPr>
              <a:t>車の来園は禁止です。</a:t>
            </a:r>
            <a:endParaRPr lang="en-US" altLang="ja-JP" sz="1000" dirty="0">
              <a:latin typeface="HG丸ｺﾞｼｯｸM-PRO" panose="020F0600000000000000" pitchFamily="50" charset="-128"/>
              <a:ea typeface="HG丸ｺﾞｼｯｸM-PRO" panose="020F0600000000000000" pitchFamily="50" charset="-128"/>
            </a:endParaRPr>
          </a:p>
          <a:p>
            <a:pPr marL="171450" indent="-171450" algn="l">
              <a:lnSpc>
                <a:spcPts val="1100"/>
              </a:lnSpc>
              <a:spcBef>
                <a:spcPts val="0"/>
              </a:spcBef>
              <a:spcAft>
                <a:spcPts val="500"/>
              </a:spcAft>
              <a:buFont typeface="Arial" panose="020B0604020202020204" pitchFamily="34" charset="0"/>
              <a:buChar char="•"/>
            </a:pPr>
            <a:r>
              <a:rPr lang="ja-JP" altLang="en-US" sz="1000" dirty="0">
                <a:latin typeface="HG丸ｺﾞｼｯｸM-PRO" panose="020F0600000000000000" pitchFamily="50" charset="-128"/>
                <a:ea typeface="HG丸ｺﾞｼｯｸM-PRO" panose="020F0600000000000000" pitchFamily="50" charset="-128"/>
              </a:rPr>
              <a:t>おこさまの靴はいつもの靴箱へ、ご家族の靴は靴箱の指定された場所に</a:t>
            </a:r>
            <a:endParaRPr lang="en-US" altLang="ja-JP" sz="1000" dirty="0">
              <a:latin typeface="HG丸ｺﾞｼｯｸM-PRO" panose="020F0600000000000000" pitchFamily="50" charset="-128"/>
              <a:ea typeface="HG丸ｺﾞｼｯｸM-PRO" panose="020F0600000000000000" pitchFamily="50" charset="-128"/>
            </a:endParaRPr>
          </a:p>
          <a:p>
            <a:pPr algn="l" defTabSz="182563">
              <a:lnSpc>
                <a:spcPts val="1100"/>
              </a:lnSpc>
              <a:spcBef>
                <a:spcPts val="0"/>
              </a:spcBef>
              <a:spcAft>
                <a:spcPts val="500"/>
              </a:spcAft>
            </a:pPr>
            <a:r>
              <a:rPr lang="en-US" altLang="ja-JP" sz="1000" dirty="0">
                <a:latin typeface="HG丸ｺﾞｼｯｸM-PRO" panose="020F0600000000000000" pitchFamily="50" charset="-128"/>
                <a:ea typeface="HG丸ｺﾞｼｯｸM-PRO" panose="020F0600000000000000" pitchFamily="50" charset="-128"/>
              </a:rPr>
              <a:t>	</a:t>
            </a:r>
            <a:r>
              <a:rPr lang="ja-JP" altLang="en-US" sz="1000" dirty="0">
                <a:latin typeface="HG丸ｺﾞｼｯｸM-PRO" panose="020F0600000000000000" pitchFamily="50" charset="-128"/>
                <a:ea typeface="HG丸ｺﾞｼｯｸM-PRO" panose="020F0600000000000000" pitchFamily="50" charset="-128"/>
              </a:rPr>
              <a:t>置いてください。場所が足りない場合はこちらでビニール袋を用意して</a:t>
            </a:r>
            <a:endParaRPr lang="en-US" altLang="ja-JP" sz="1000" dirty="0">
              <a:latin typeface="HG丸ｺﾞｼｯｸM-PRO" panose="020F0600000000000000" pitchFamily="50" charset="-128"/>
              <a:ea typeface="HG丸ｺﾞｼｯｸM-PRO" panose="020F0600000000000000" pitchFamily="50" charset="-128"/>
            </a:endParaRPr>
          </a:p>
          <a:p>
            <a:pPr algn="l" defTabSz="182563">
              <a:lnSpc>
                <a:spcPts val="1100"/>
              </a:lnSpc>
              <a:spcBef>
                <a:spcPts val="0"/>
              </a:spcBef>
              <a:spcAft>
                <a:spcPts val="500"/>
              </a:spcAft>
            </a:pPr>
            <a:r>
              <a:rPr lang="en-US" altLang="ja-JP" sz="1000" dirty="0">
                <a:latin typeface="HG丸ｺﾞｼｯｸM-PRO" panose="020F0600000000000000" pitchFamily="50" charset="-128"/>
                <a:ea typeface="HG丸ｺﾞｼｯｸM-PRO" panose="020F0600000000000000" pitchFamily="50" charset="-128"/>
              </a:rPr>
              <a:t>	</a:t>
            </a:r>
            <a:r>
              <a:rPr lang="ja-JP" altLang="en-US" sz="1000" dirty="0">
                <a:latin typeface="HG丸ｺﾞｼｯｸM-PRO" panose="020F0600000000000000" pitchFamily="50" charset="-128"/>
                <a:ea typeface="HG丸ｺﾞｼｯｸM-PRO" panose="020F0600000000000000" pitchFamily="50" charset="-128"/>
              </a:rPr>
              <a:t>います。</a:t>
            </a:r>
            <a:endParaRPr lang="en-US" altLang="ja-JP" sz="1000" dirty="0">
              <a:latin typeface="HG丸ｺﾞｼｯｸM-PRO" panose="020F0600000000000000" pitchFamily="50" charset="-128"/>
              <a:ea typeface="HG丸ｺﾞｼｯｸM-PRO" panose="020F0600000000000000" pitchFamily="50" charset="-128"/>
            </a:endParaRPr>
          </a:p>
          <a:p>
            <a:pPr marL="171450" indent="-171450" algn="l">
              <a:lnSpc>
                <a:spcPts val="1100"/>
              </a:lnSpc>
              <a:spcBef>
                <a:spcPts val="0"/>
              </a:spcBef>
              <a:spcAft>
                <a:spcPts val="500"/>
              </a:spcAft>
              <a:buFont typeface="Arial" panose="020B0604020202020204" pitchFamily="34" charset="0"/>
              <a:buChar char="•"/>
            </a:pPr>
            <a:r>
              <a:rPr lang="ja-JP" altLang="en-US" sz="1000" dirty="0">
                <a:latin typeface="HG丸ｺﾞｼｯｸM-PRO" panose="020F0600000000000000" pitchFamily="50" charset="-128"/>
                <a:ea typeface="HG丸ｺﾞｼｯｸM-PRO" panose="020F0600000000000000" pitchFamily="50" charset="-128"/>
              </a:rPr>
              <a:t>おこさまの受け入れや引き渡しが済みましたら廊下等に待機せず</a:t>
            </a:r>
            <a:endParaRPr lang="en-US" altLang="ja-JP" sz="1000" dirty="0">
              <a:latin typeface="HG丸ｺﾞｼｯｸM-PRO" panose="020F0600000000000000" pitchFamily="50" charset="-128"/>
              <a:ea typeface="HG丸ｺﾞｼｯｸM-PRO" panose="020F0600000000000000" pitchFamily="50" charset="-128"/>
            </a:endParaRPr>
          </a:p>
          <a:p>
            <a:pPr algn="l" defTabSz="182563">
              <a:lnSpc>
                <a:spcPts val="1100"/>
              </a:lnSpc>
              <a:spcBef>
                <a:spcPts val="0"/>
              </a:spcBef>
              <a:spcAft>
                <a:spcPts val="500"/>
              </a:spcAft>
            </a:pPr>
            <a:r>
              <a:rPr lang="en-US" altLang="ja-JP" sz="1000" dirty="0">
                <a:latin typeface="HG丸ｺﾞｼｯｸM-PRO" panose="020F0600000000000000" pitchFamily="50" charset="-128"/>
                <a:ea typeface="HG丸ｺﾞｼｯｸM-PRO" panose="020F0600000000000000" pitchFamily="50" charset="-128"/>
              </a:rPr>
              <a:t>	</a:t>
            </a:r>
            <a:r>
              <a:rPr lang="ja-JP" altLang="en-US" sz="1000" dirty="0">
                <a:latin typeface="HG丸ｺﾞｼｯｸM-PRO" panose="020F0600000000000000" pitchFamily="50" charset="-128"/>
                <a:ea typeface="HG丸ｺﾞｼｯｸM-PRO" panose="020F0600000000000000" pitchFamily="50" charset="-128"/>
              </a:rPr>
              <a:t>速やかにご移動ください。</a:t>
            </a:r>
            <a:endParaRPr lang="en-US" altLang="ja-JP" sz="1000" dirty="0">
              <a:latin typeface="HG丸ｺﾞｼｯｸM-PRO" panose="020F0600000000000000" pitchFamily="50" charset="-128"/>
              <a:ea typeface="HG丸ｺﾞｼｯｸM-PRO" panose="020F0600000000000000" pitchFamily="50" charset="-128"/>
            </a:endParaRPr>
          </a:p>
          <a:p>
            <a:pPr algn="l">
              <a:lnSpc>
                <a:spcPts val="1260"/>
              </a:lnSpc>
            </a:pPr>
            <a:endParaRPr lang="en-US" altLang="ja-JP" sz="1050" dirty="0">
              <a:latin typeface="HG丸ｺﾞｼｯｸM-PRO" panose="020F0600000000000000" pitchFamily="50" charset="-128"/>
              <a:ea typeface="HG丸ｺﾞｼｯｸM-PRO" panose="020F0600000000000000" pitchFamily="50" charset="-128"/>
            </a:endParaRPr>
          </a:p>
        </p:txBody>
      </p:sp>
      <p:sp>
        <p:nvSpPr>
          <p:cNvPr id="5" name="字幕 2">
            <a:extLst>
              <a:ext uri="{FF2B5EF4-FFF2-40B4-BE49-F238E27FC236}">
                <a16:creationId xmlns:a16="http://schemas.microsoft.com/office/drawing/2014/main" id="{425121D9-1936-E922-42CB-9D65E2C1D53A}"/>
              </a:ext>
            </a:extLst>
          </p:cNvPr>
          <p:cNvSpPr txBox="1">
            <a:spLocks/>
          </p:cNvSpPr>
          <p:nvPr/>
        </p:nvSpPr>
        <p:spPr>
          <a:xfrm>
            <a:off x="126423" y="2938246"/>
            <a:ext cx="2254659" cy="2633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1400" dirty="0">
                <a:solidFill>
                  <a:schemeClr val="accent6">
                    <a:lumMod val="75000"/>
                  </a:schemeClr>
                </a:solidFill>
                <a:latin typeface="クラフト明朝" panose="02000700000000000000" pitchFamily="50" charset="-128"/>
                <a:ea typeface="クラフト明朝" panose="02000700000000000000" pitchFamily="50" charset="-128"/>
              </a:rPr>
              <a:t>　　鑑賞の際のお願い</a:t>
            </a:r>
          </a:p>
        </p:txBody>
      </p:sp>
      <p:sp>
        <p:nvSpPr>
          <p:cNvPr id="7" name="字幕 2">
            <a:extLst>
              <a:ext uri="{FF2B5EF4-FFF2-40B4-BE49-F238E27FC236}">
                <a16:creationId xmlns:a16="http://schemas.microsoft.com/office/drawing/2014/main" id="{AA9820EA-2527-794F-F122-8C773CA583F7}"/>
              </a:ext>
            </a:extLst>
          </p:cNvPr>
          <p:cNvSpPr txBox="1">
            <a:spLocks/>
          </p:cNvSpPr>
          <p:nvPr/>
        </p:nvSpPr>
        <p:spPr>
          <a:xfrm>
            <a:off x="154238" y="3251057"/>
            <a:ext cx="4616054" cy="287542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marL="171450" indent="-171450" algn="l" defTabSz="182563">
              <a:lnSpc>
                <a:spcPts val="1100"/>
              </a:lnSpc>
              <a:spcBef>
                <a:spcPts val="0"/>
              </a:spcBef>
              <a:spcAft>
                <a:spcPts val="500"/>
              </a:spcAft>
              <a:buFont typeface="Arial" panose="020B0604020202020204" pitchFamily="34" charset="0"/>
              <a:buChar char="•"/>
            </a:pPr>
            <a:r>
              <a:rPr lang="ja-JP" altLang="en-US" sz="1000" dirty="0">
                <a:latin typeface="HG丸ｺﾞｼｯｸM-PRO" panose="020F0600000000000000" pitchFamily="50" charset="-128"/>
                <a:ea typeface="HG丸ｺﾞｼｯｸM-PRO" panose="020F0600000000000000" pitchFamily="50" charset="-128"/>
              </a:rPr>
              <a:t>来場できる人数は基本</a:t>
            </a:r>
            <a:r>
              <a:rPr lang="ja-JP" altLang="en-US" sz="1000" b="1" dirty="0">
                <a:latin typeface="HG丸ｺﾞｼｯｸM-PRO" panose="020F0600000000000000" pitchFamily="50" charset="-128"/>
                <a:ea typeface="HG丸ｺﾞｼｯｸM-PRO" panose="020F0600000000000000" pitchFamily="50" charset="-128"/>
              </a:rPr>
              <a:t>各ご家族４名まで</a:t>
            </a:r>
            <a:r>
              <a:rPr lang="ja-JP" altLang="en-US" sz="1000" dirty="0">
                <a:latin typeface="HG丸ｺﾞｼｯｸM-PRO" panose="020F0600000000000000" pitchFamily="50" charset="-128"/>
                <a:ea typeface="HG丸ｺﾞｼｯｸM-PRO" panose="020F0600000000000000" pitchFamily="50" charset="-128"/>
              </a:rPr>
              <a:t>とさせていただきます。</a:t>
            </a:r>
            <a:endParaRPr lang="en-US" altLang="ja-JP" sz="1000" dirty="0">
              <a:latin typeface="HG丸ｺﾞｼｯｸM-PRO" panose="020F0600000000000000" pitchFamily="50" charset="-128"/>
              <a:ea typeface="HG丸ｺﾞｼｯｸM-PRO" panose="020F0600000000000000" pitchFamily="50" charset="-128"/>
            </a:endParaRPr>
          </a:p>
          <a:p>
            <a:pPr algn="l" defTabSz="182563">
              <a:lnSpc>
                <a:spcPts val="1100"/>
              </a:lnSpc>
              <a:spcBef>
                <a:spcPts val="0"/>
              </a:spcBef>
              <a:spcAft>
                <a:spcPts val="500"/>
              </a:spcAft>
            </a:pPr>
            <a:r>
              <a:rPr lang="en-US" altLang="ja-JP" sz="1000" dirty="0">
                <a:latin typeface="HG丸ｺﾞｼｯｸM-PRO" panose="020F0600000000000000" pitchFamily="50" charset="-128"/>
                <a:ea typeface="HG丸ｺﾞｼｯｸM-PRO" panose="020F0600000000000000" pitchFamily="50" charset="-128"/>
              </a:rPr>
              <a:t>	</a:t>
            </a:r>
            <a:r>
              <a:rPr lang="ja-JP" altLang="en-US" sz="1000" dirty="0">
                <a:latin typeface="HG丸ｺﾞｼｯｸM-PRO" panose="020F0600000000000000" pitchFamily="50" charset="-128"/>
                <a:ea typeface="HG丸ｺﾞｼｯｸM-PRO" panose="020F0600000000000000" pitchFamily="50" charset="-128"/>
              </a:rPr>
              <a:t>（園児のご兄弟は人数にカウントしません）それ以上になる場合は</a:t>
            </a:r>
            <a:endParaRPr lang="en-US" altLang="ja-JP" sz="1000" dirty="0">
              <a:latin typeface="HG丸ｺﾞｼｯｸM-PRO" panose="020F0600000000000000" pitchFamily="50" charset="-128"/>
              <a:ea typeface="HG丸ｺﾞｼｯｸM-PRO" panose="020F0600000000000000" pitchFamily="50" charset="-128"/>
            </a:endParaRPr>
          </a:p>
          <a:p>
            <a:pPr algn="l" defTabSz="182563">
              <a:lnSpc>
                <a:spcPts val="1100"/>
              </a:lnSpc>
              <a:spcBef>
                <a:spcPts val="0"/>
              </a:spcBef>
              <a:spcAft>
                <a:spcPts val="500"/>
              </a:spcAft>
            </a:pPr>
            <a:r>
              <a:rPr lang="en-US" altLang="ja-JP" sz="1000" dirty="0">
                <a:latin typeface="HG丸ｺﾞｼｯｸM-PRO" panose="020F0600000000000000" pitchFamily="50" charset="-128"/>
                <a:ea typeface="HG丸ｺﾞｼｯｸM-PRO" panose="020F0600000000000000" pitchFamily="50" charset="-128"/>
              </a:rPr>
              <a:t>	</a:t>
            </a:r>
            <a:r>
              <a:rPr lang="ja-JP" altLang="en-US" sz="1000" dirty="0">
                <a:latin typeface="HG丸ｺﾞｼｯｸM-PRO" panose="020F0600000000000000" pitchFamily="50" charset="-128"/>
                <a:ea typeface="HG丸ｺﾞｼｯｸM-PRO" panose="020F0600000000000000" pitchFamily="50" charset="-128"/>
              </a:rPr>
              <a:t>事前にご相談ください。</a:t>
            </a:r>
            <a:endParaRPr lang="en-US" altLang="ja-JP" sz="1000" dirty="0">
              <a:latin typeface="HG丸ｺﾞｼｯｸM-PRO" panose="020F0600000000000000" pitchFamily="50" charset="-128"/>
              <a:ea typeface="HG丸ｺﾞｼｯｸM-PRO" panose="020F0600000000000000" pitchFamily="50" charset="-128"/>
            </a:endParaRPr>
          </a:p>
          <a:p>
            <a:pPr marL="171450" indent="-171450" algn="l" defTabSz="182563">
              <a:lnSpc>
                <a:spcPts val="1100"/>
              </a:lnSpc>
              <a:spcBef>
                <a:spcPts val="0"/>
              </a:spcBef>
              <a:spcAft>
                <a:spcPts val="500"/>
              </a:spcAft>
              <a:buFont typeface="Arial" panose="020B0604020202020204" pitchFamily="34" charset="0"/>
              <a:buChar char="•"/>
            </a:pPr>
            <a:r>
              <a:rPr lang="ja-JP" altLang="en-US" sz="1000" dirty="0">
                <a:latin typeface="HG丸ｺﾞｼｯｸM-PRO" panose="020F0600000000000000" pitchFamily="50" charset="-128"/>
                <a:ea typeface="HG丸ｺﾞｼｯｸM-PRO" panose="020F0600000000000000" pitchFamily="50" charset="-128"/>
              </a:rPr>
              <a:t>鑑賞できる演目は基本おこさまのクラスのみとさせていただきます。</a:t>
            </a:r>
            <a:endParaRPr lang="en-US" altLang="ja-JP" sz="1000" dirty="0">
              <a:latin typeface="HG丸ｺﾞｼｯｸM-PRO" panose="020F0600000000000000" pitchFamily="50" charset="-128"/>
              <a:ea typeface="HG丸ｺﾞｼｯｸM-PRO" panose="020F0600000000000000" pitchFamily="50" charset="-128"/>
            </a:endParaRPr>
          </a:p>
          <a:p>
            <a:pPr algn="l" defTabSz="182563">
              <a:lnSpc>
                <a:spcPts val="1100"/>
              </a:lnSpc>
              <a:spcBef>
                <a:spcPts val="0"/>
              </a:spcBef>
              <a:spcAft>
                <a:spcPts val="500"/>
              </a:spcAft>
            </a:pPr>
            <a:r>
              <a:rPr lang="en-US" altLang="ja-JP" sz="1000" dirty="0">
                <a:latin typeface="HG丸ｺﾞｼｯｸM-PRO" panose="020F0600000000000000" pitchFamily="50" charset="-128"/>
                <a:ea typeface="HG丸ｺﾞｼｯｸM-PRO" panose="020F0600000000000000" pitchFamily="50" charset="-128"/>
              </a:rPr>
              <a:t>	</a:t>
            </a:r>
            <a:r>
              <a:rPr lang="ja-JP" altLang="en-US" sz="1000" dirty="0">
                <a:latin typeface="HG丸ｺﾞｼｯｸM-PRO" panose="020F0600000000000000" pitchFamily="50" charset="-128"/>
                <a:ea typeface="HG丸ｺﾞｼｯｸM-PRO" panose="020F0600000000000000" pitchFamily="50" charset="-128"/>
              </a:rPr>
              <a:t>ご兄弟がいる方の待ち時間等につきましては別途クラス担任より</a:t>
            </a:r>
            <a:endParaRPr lang="en-US" altLang="ja-JP" sz="1000" dirty="0">
              <a:latin typeface="HG丸ｺﾞｼｯｸM-PRO" panose="020F0600000000000000" pitchFamily="50" charset="-128"/>
              <a:ea typeface="HG丸ｺﾞｼｯｸM-PRO" panose="020F0600000000000000" pitchFamily="50" charset="-128"/>
            </a:endParaRPr>
          </a:p>
          <a:p>
            <a:pPr algn="l" defTabSz="182563">
              <a:lnSpc>
                <a:spcPts val="1100"/>
              </a:lnSpc>
              <a:spcBef>
                <a:spcPts val="0"/>
              </a:spcBef>
              <a:spcAft>
                <a:spcPts val="500"/>
              </a:spcAft>
            </a:pPr>
            <a:r>
              <a:rPr lang="en-US" altLang="ja-JP" sz="1000" dirty="0">
                <a:latin typeface="HG丸ｺﾞｼｯｸM-PRO" panose="020F0600000000000000" pitchFamily="50" charset="-128"/>
                <a:ea typeface="HG丸ｺﾞｼｯｸM-PRO" panose="020F0600000000000000" pitchFamily="50" charset="-128"/>
              </a:rPr>
              <a:t>	</a:t>
            </a:r>
            <a:r>
              <a:rPr lang="ja-JP" altLang="en-US" sz="1000" dirty="0">
                <a:latin typeface="HG丸ｺﾞｼｯｸM-PRO" panose="020F0600000000000000" pitchFamily="50" charset="-128"/>
                <a:ea typeface="HG丸ｺﾞｼｯｸM-PRO" panose="020F0600000000000000" pitchFamily="50" charset="-128"/>
              </a:rPr>
              <a:t>お知らせいたします。当日カルチャーセンターを開放します。</a:t>
            </a:r>
            <a:endParaRPr lang="en-US" altLang="ja-JP" sz="1000" dirty="0">
              <a:latin typeface="HG丸ｺﾞｼｯｸM-PRO" panose="020F0600000000000000" pitchFamily="50" charset="-128"/>
              <a:ea typeface="HG丸ｺﾞｼｯｸM-PRO" panose="020F0600000000000000" pitchFamily="50" charset="-128"/>
            </a:endParaRPr>
          </a:p>
          <a:p>
            <a:pPr marL="171450" indent="-171450" algn="l" defTabSz="182563">
              <a:lnSpc>
                <a:spcPts val="1100"/>
              </a:lnSpc>
              <a:spcBef>
                <a:spcPts val="0"/>
              </a:spcBef>
              <a:spcAft>
                <a:spcPts val="500"/>
              </a:spcAft>
              <a:buFont typeface="Arial" panose="020B0604020202020204" pitchFamily="34" charset="0"/>
              <a:buChar char="•"/>
            </a:pPr>
            <a:r>
              <a:rPr lang="ja-JP" altLang="en-US" sz="1000" dirty="0">
                <a:latin typeface="HG丸ｺﾞｼｯｸM-PRO" panose="020F0600000000000000" pitchFamily="50" charset="-128"/>
                <a:ea typeface="HG丸ｺﾞｼｯｸM-PRO" panose="020F0600000000000000" pitchFamily="50" charset="-128"/>
              </a:rPr>
              <a:t>カメラ、ビデオ撮影可能ですが、取り扱いには十分注意してください。</a:t>
            </a:r>
            <a:endParaRPr lang="en-US" altLang="ja-JP" sz="1000" dirty="0">
              <a:latin typeface="HG丸ｺﾞｼｯｸM-PRO" panose="020F0600000000000000" pitchFamily="50" charset="-128"/>
              <a:ea typeface="HG丸ｺﾞｼｯｸM-PRO" panose="020F0600000000000000" pitchFamily="50" charset="-128"/>
            </a:endParaRPr>
          </a:p>
          <a:p>
            <a:pPr algn="l" defTabSz="182563">
              <a:lnSpc>
                <a:spcPts val="1100"/>
              </a:lnSpc>
              <a:spcBef>
                <a:spcPts val="0"/>
              </a:spcBef>
              <a:spcAft>
                <a:spcPts val="500"/>
              </a:spcAft>
            </a:pPr>
            <a:r>
              <a:rPr lang="en-US" altLang="ja-JP" sz="1000" dirty="0">
                <a:latin typeface="HG丸ｺﾞｼｯｸM-PRO" panose="020F0600000000000000" pitchFamily="50" charset="-128"/>
                <a:ea typeface="HG丸ｺﾞｼｯｸM-PRO" panose="020F0600000000000000" pitchFamily="50" charset="-128"/>
              </a:rPr>
              <a:t>	SNS</a:t>
            </a:r>
            <a:r>
              <a:rPr lang="ja-JP" altLang="en-US" sz="1000" dirty="0">
                <a:latin typeface="HG丸ｺﾞｼｯｸM-PRO" panose="020F0600000000000000" pitchFamily="50" charset="-128"/>
                <a:ea typeface="HG丸ｺﾞｼｯｸM-PRO" panose="020F0600000000000000" pitchFamily="50" charset="-128"/>
              </a:rPr>
              <a:t>にアップするなど個人情報が漏れてしまうことがないようにお願い</a:t>
            </a:r>
            <a:endParaRPr lang="en-US" altLang="ja-JP" sz="1000" dirty="0">
              <a:latin typeface="HG丸ｺﾞｼｯｸM-PRO" panose="020F0600000000000000" pitchFamily="50" charset="-128"/>
              <a:ea typeface="HG丸ｺﾞｼｯｸM-PRO" panose="020F0600000000000000" pitchFamily="50" charset="-128"/>
            </a:endParaRPr>
          </a:p>
          <a:p>
            <a:pPr algn="l" defTabSz="182563">
              <a:lnSpc>
                <a:spcPts val="1100"/>
              </a:lnSpc>
              <a:spcBef>
                <a:spcPts val="0"/>
              </a:spcBef>
              <a:spcAft>
                <a:spcPts val="500"/>
              </a:spcAft>
            </a:pPr>
            <a:r>
              <a:rPr lang="en-US" altLang="ja-JP" sz="1000" dirty="0">
                <a:latin typeface="HG丸ｺﾞｼｯｸM-PRO" panose="020F0600000000000000" pitchFamily="50" charset="-128"/>
                <a:ea typeface="HG丸ｺﾞｼｯｸM-PRO" panose="020F0600000000000000" pitchFamily="50" charset="-128"/>
              </a:rPr>
              <a:t>	</a:t>
            </a:r>
            <a:r>
              <a:rPr lang="ja-JP" altLang="en-US" sz="1000" dirty="0">
                <a:latin typeface="HG丸ｺﾞｼｯｸM-PRO" panose="020F0600000000000000" pitchFamily="50" charset="-128"/>
                <a:ea typeface="HG丸ｺﾞｼｯｸM-PRO" panose="020F0600000000000000" pitchFamily="50" charset="-128"/>
              </a:rPr>
              <a:t>します。</a:t>
            </a:r>
            <a:endParaRPr lang="en-US" altLang="ja-JP" sz="1000" dirty="0">
              <a:latin typeface="HG丸ｺﾞｼｯｸM-PRO" panose="020F0600000000000000" pitchFamily="50" charset="-128"/>
              <a:ea typeface="HG丸ｺﾞｼｯｸM-PRO" panose="020F0600000000000000" pitchFamily="50" charset="-128"/>
            </a:endParaRPr>
          </a:p>
          <a:p>
            <a:pPr marL="171450" indent="-171450" algn="l" defTabSz="182563">
              <a:lnSpc>
                <a:spcPts val="1100"/>
              </a:lnSpc>
              <a:spcBef>
                <a:spcPts val="0"/>
              </a:spcBef>
              <a:spcAft>
                <a:spcPts val="500"/>
              </a:spcAft>
              <a:buFont typeface="Arial" panose="020B0604020202020204" pitchFamily="34" charset="0"/>
              <a:buChar char="•"/>
            </a:pPr>
            <a:r>
              <a:rPr lang="ja-JP" altLang="en-US" sz="1000" b="1" dirty="0">
                <a:latin typeface="HG丸ｺﾞｼｯｸM-PRO" panose="020F0600000000000000" pitchFamily="50" charset="-128"/>
                <a:ea typeface="HG丸ｺﾞｼｯｸM-PRO" panose="020F0600000000000000" pitchFamily="50" charset="-128"/>
              </a:rPr>
              <a:t>カメラ、ビデオは頭より上には上げず、周りの方のご迷惑にならない</a:t>
            </a:r>
            <a:endParaRPr lang="en-US" altLang="ja-JP" sz="1000" b="1" dirty="0">
              <a:latin typeface="HG丸ｺﾞｼｯｸM-PRO" panose="020F0600000000000000" pitchFamily="50" charset="-128"/>
              <a:ea typeface="HG丸ｺﾞｼｯｸM-PRO" panose="020F0600000000000000" pitchFamily="50" charset="-128"/>
            </a:endParaRPr>
          </a:p>
          <a:p>
            <a:pPr algn="l" defTabSz="182563">
              <a:lnSpc>
                <a:spcPts val="1100"/>
              </a:lnSpc>
              <a:spcBef>
                <a:spcPts val="0"/>
              </a:spcBef>
              <a:spcAft>
                <a:spcPts val="500"/>
              </a:spcAft>
            </a:pPr>
            <a:r>
              <a:rPr lang="en-US" altLang="ja-JP" sz="1000" b="1" dirty="0">
                <a:latin typeface="HG丸ｺﾞｼｯｸM-PRO" panose="020F0600000000000000" pitchFamily="50" charset="-128"/>
                <a:ea typeface="HG丸ｺﾞｼｯｸM-PRO" panose="020F0600000000000000" pitchFamily="50" charset="-128"/>
              </a:rPr>
              <a:t>	</a:t>
            </a:r>
            <a:r>
              <a:rPr lang="ja-JP" altLang="en-US" sz="1000" b="1" dirty="0">
                <a:latin typeface="HG丸ｺﾞｼｯｸM-PRO" panose="020F0600000000000000" pitchFamily="50" charset="-128"/>
                <a:ea typeface="HG丸ｺﾞｼｯｸM-PRO" panose="020F0600000000000000" pitchFamily="50" charset="-128"/>
              </a:rPr>
              <a:t>ように撮影してください。</a:t>
            </a:r>
            <a:r>
              <a:rPr lang="ja-JP" altLang="en-US" sz="1000" dirty="0">
                <a:latin typeface="HG丸ｺﾞｼｯｸM-PRO" panose="020F0600000000000000" pitchFamily="50" charset="-128"/>
                <a:ea typeface="HG丸ｺﾞｼｯｸM-PRO" panose="020F0600000000000000" pitchFamily="50" charset="-128"/>
              </a:rPr>
              <a:t>後日録画配信もいたします</a:t>
            </a:r>
            <a:endParaRPr lang="en-US" altLang="ja-JP" sz="1000" dirty="0">
              <a:latin typeface="HG丸ｺﾞｼｯｸM-PRO" panose="020F0600000000000000" pitchFamily="50" charset="-128"/>
              <a:ea typeface="HG丸ｺﾞｼｯｸM-PRO" panose="020F0600000000000000" pitchFamily="50" charset="-128"/>
            </a:endParaRPr>
          </a:p>
          <a:p>
            <a:pPr marL="171450" indent="-171450" algn="l" defTabSz="182563">
              <a:lnSpc>
                <a:spcPts val="1100"/>
              </a:lnSpc>
              <a:spcBef>
                <a:spcPts val="0"/>
              </a:spcBef>
              <a:spcAft>
                <a:spcPts val="500"/>
              </a:spcAft>
              <a:buFont typeface="Arial" panose="020B0604020202020204" pitchFamily="34" charset="0"/>
              <a:buChar char="•"/>
            </a:pPr>
            <a:r>
              <a:rPr lang="en-US" altLang="ja-JP" sz="1000" dirty="0">
                <a:latin typeface="HG丸ｺﾞｼｯｸM-PRO" panose="020F0600000000000000" pitchFamily="50" charset="-128"/>
                <a:ea typeface="HG丸ｺﾞｼｯｸM-PRO" panose="020F0600000000000000" pitchFamily="50" charset="-128"/>
              </a:rPr>
              <a:t>	</a:t>
            </a:r>
            <a:r>
              <a:rPr lang="ja-JP" altLang="en-US" sz="1000" dirty="0">
                <a:latin typeface="HG丸ｺﾞｼｯｸM-PRO" panose="020F0600000000000000" pitchFamily="50" charset="-128"/>
                <a:ea typeface="HG丸ｺﾞｼｯｸM-PRO" panose="020F0600000000000000" pitchFamily="50" charset="-128"/>
              </a:rPr>
              <a:t>三脚や自撮り棒のご使用はお控えください。</a:t>
            </a:r>
            <a:endParaRPr lang="en-US" altLang="ja-JP" sz="1000" dirty="0">
              <a:latin typeface="HG丸ｺﾞｼｯｸM-PRO" panose="020F0600000000000000" pitchFamily="50" charset="-128"/>
              <a:ea typeface="HG丸ｺﾞｼｯｸM-PRO" panose="020F0600000000000000" pitchFamily="50" charset="-128"/>
            </a:endParaRPr>
          </a:p>
          <a:p>
            <a:pPr marL="171450" indent="-171450" algn="l" defTabSz="182563">
              <a:lnSpc>
                <a:spcPts val="1100"/>
              </a:lnSpc>
              <a:spcBef>
                <a:spcPts val="0"/>
              </a:spcBef>
              <a:spcAft>
                <a:spcPts val="500"/>
              </a:spcAft>
              <a:buFont typeface="Arial" panose="020B0604020202020204" pitchFamily="34" charset="0"/>
              <a:buChar char="•"/>
            </a:pPr>
            <a:r>
              <a:rPr lang="ja-JP" altLang="en-US" sz="1000" dirty="0">
                <a:latin typeface="HG丸ｺﾞｼｯｸM-PRO" panose="020F0600000000000000" pitchFamily="50" charset="-128"/>
                <a:ea typeface="HG丸ｺﾞｼｯｸM-PRO" panose="020F0600000000000000" pitchFamily="50" charset="-128"/>
              </a:rPr>
              <a:t>おこさまのクラスの演目が見られるよう、当日の指示に従って席を</a:t>
            </a:r>
            <a:endParaRPr lang="en-US" altLang="ja-JP" sz="1000" dirty="0">
              <a:latin typeface="HG丸ｺﾞｼｯｸM-PRO" panose="020F0600000000000000" pitchFamily="50" charset="-128"/>
              <a:ea typeface="HG丸ｺﾞｼｯｸM-PRO" panose="020F0600000000000000" pitchFamily="50" charset="-128"/>
            </a:endParaRPr>
          </a:p>
          <a:p>
            <a:pPr algn="l" defTabSz="182563">
              <a:lnSpc>
                <a:spcPts val="1100"/>
              </a:lnSpc>
              <a:spcBef>
                <a:spcPts val="0"/>
              </a:spcBef>
              <a:spcAft>
                <a:spcPts val="500"/>
              </a:spcAft>
            </a:pPr>
            <a:r>
              <a:rPr lang="en-US" altLang="ja-JP" sz="1000" dirty="0">
                <a:latin typeface="HG丸ｺﾞｼｯｸM-PRO" panose="020F0600000000000000" pitchFamily="50" charset="-128"/>
                <a:ea typeface="HG丸ｺﾞｼｯｸM-PRO" panose="020F0600000000000000" pitchFamily="50" charset="-128"/>
              </a:rPr>
              <a:t>	</a:t>
            </a:r>
            <a:r>
              <a:rPr lang="ja-JP" altLang="en-US" sz="1000" dirty="0">
                <a:latin typeface="HG丸ｺﾞｼｯｸM-PRO" panose="020F0600000000000000" pitchFamily="50" charset="-128"/>
                <a:ea typeface="HG丸ｺﾞｼｯｸM-PRO" panose="020F0600000000000000" pitchFamily="50" charset="-128"/>
              </a:rPr>
              <a:t>譲り合ってください。また、演目の途中退席はできません。</a:t>
            </a:r>
            <a:endParaRPr lang="en-US" altLang="ja-JP" sz="1000" dirty="0">
              <a:latin typeface="HG丸ｺﾞｼｯｸM-PRO" panose="020F0600000000000000" pitchFamily="50" charset="-128"/>
              <a:ea typeface="HG丸ｺﾞｼｯｸM-PRO" panose="020F0600000000000000" pitchFamily="50" charset="-128"/>
            </a:endParaRPr>
          </a:p>
        </p:txBody>
      </p:sp>
      <p:pic>
        <p:nvPicPr>
          <p:cNvPr id="10" name="図 9">
            <a:extLst>
              <a:ext uri="{FF2B5EF4-FFF2-40B4-BE49-F238E27FC236}">
                <a16:creationId xmlns:a16="http://schemas.microsoft.com/office/drawing/2014/main" id="{0E19A372-F9FE-EE8B-3359-BF08088EC1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6031" y="743248"/>
            <a:ext cx="4904268" cy="3467100"/>
          </a:xfrm>
          <a:prstGeom prst="rect">
            <a:avLst/>
          </a:prstGeom>
        </p:spPr>
      </p:pic>
      <p:pic>
        <p:nvPicPr>
          <p:cNvPr id="12" name="図 11">
            <a:extLst>
              <a:ext uri="{FF2B5EF4-FFF2-40B4-BE49-F238E27FC236}">
                <a16:creationId xmlns:a16="http://schemas.microsoft.com/office/drawing/2014/main" id="{5E5F4914-A5B5-1EA4-8F01-CFED907E3E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5335" y="1538838"/>
            <a:ext cx="3716688" cy="1522025"/>
          </a:xfrm>
          <a:prstGeom prst="rect">
            <a:avLst/>
          </a:prstGeom>
        </p:spPr>
      </p:pic>
      <p:sp>
        <p:nvSpPr>
          <p:cNvPr id="13" name="タイトル 1">
            <a:extLst>
              <a:ext uri="{FF2B5EF4-FFF2-40B4-BE49-F238E27FC236}">
                <a16:creationId xmlns:a16="http://schemas.microsoft.com/office/drawing/2014/main" id="{8F9D6952-4AC1-2A3C-108A-47C49E4E2148}"/>
              </a:ext>
            </a:extLst>
          </p:cNvPr>
          <p:cNvSpPr txBox="1">
            <a:spLocks/>
          </p:cNvSpPr>
          <p:nvPr/>
        </p:nvSpPr>
        <p:spPr>
          <a:xfrm>
            <a:off x="5717062" y="1158012"/>
            <a:ext cx="3340677" cy="4883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dirty="0">
                <a:solidFill>
                  <a:srgbClr val="7030A0"/>
                </a:solidFill>
                <a:latin typeface="クラフト明朝" panose="02000700000000000000" pitchFamily="50" charset="-128"/>
                <a:ea typeface="クラフト明朝" panose="02000700000000000000" pitchFamily="50" charset="-128"/>
              </a:rPr>
              <a:t>すみれいろ保育園</a:t>
            </a:r>
          </a:p>
        </p:txBody>
      </p:sp>
      <p:sp>
        <p:nvSpPr>
          <p:cNvPr id="14" name="タイトル 1">
            <a:extLst>
              <a:ext uri="{FF2B5EF4-FFF2-40B4-BE49-F238E27FC236}">
                <a16:creationId xmlns:a16="http://schemas.microsoft.com/office/drawing/2014/main" id="{4AE942F5-F1C4-64B5-5F09-455D93B511B3}"/>
              </a:ext>
            </a:extLst>
          </p:cNvPr>
          <p:cNvSpPr txBox="1">
            <a:spLocks/>
          </p:cNvSpPr>
          <p:nvPr/>
        </p:nvSpPr>
        <p:spPr>
          <a:xfrm>
            <a:off x="5597704" y="4052532"/>
            <a:ext cx="3078706" cy="4883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dirty="0">
                <a:solidFill>
                  <a:srgbClr val="7030A0"/>
                </a:solidFill>
                <a:latin typeface="クラフト明朝" panose="02000700000000000000" pitchFamily="50" charset="-128"/>
                <a:ea typeface="クラフト明朝" panose="02000700000000000000" pitchFamily="50" charset="-128"/>
              </a:rPr>
              <a:t>令和６年</a:t>
            </a:r>
            <a:r>
              <a:rPr lang="en-US" altLang="ja-JP" sz="2000" dirty="0">
                <a:solidFill>
                  <a:srgbClr val="7030A0"/>
                </a:solidFill>
                <a:latin typeface="クラフト明朝" panose="02000700000000000000" pitchFamily="50" charset="-128"/>
                <a:ea typeface="クラフト明朝" panose="02000700000000000000" pitchFamily="50" charset="-128"/>
              </a:rPr>
              <a:t>12</a:t>
            </a:r>
            <a:r>
              <a:rPr lang="ja-JP" altLang="en-US" sz="2000" dirty="0">
                <a:solidFill>
                  <a:srgbClr val="7030A0"/>
                </a:solidFill>
                <a:latin typeface="クラフト明朝" panose="02000700000000000000" pitchFamily="50" charset="-128"/>
                <a:ea typeface="クラフト明朝" panose="02000700000000000000" pitchFamily="50" charset="-128"/>
              </a:rPr>
              <a:t>月</a:t>
            </a:r>
            <a:r>
              <a:rPr lang="en-US" altLang="ja-JP" sz="2000" dirty="0">
                <a:solidFill>
                  <a:srgbClr val="7030A0"/>
                </a:solidFill>
                <a:latin typeface="クラフト明朝" panose="02000700000000000000" pitchFamily="50" charset="-128"/>
                <a:ea typeface="クラフト明朝" panose="02000700000000000000" pitchFamily="50" charset="-128"/>
              </a:rPr>
              <a:t>14</a:t>
            </a:r>
            <a:r>
              <a:rPr lang="ja-JP" altLang="en-US" sz="2000" dirty="0">
                <a:solidFill>
                  <a:srgbClr val="7030A0"/>
                </a:solidFill>
                <a:latin typeface="クラフト明朝" panose="02000700000000000000" pitchFamily="50" charset="-128"/>
                <a:ea typeface="クラフト明朝" panose="02000700000000000000" pitchFamily="50" charset="-128"/>
              </a:rPr>
              <a:t>日</a:t>
            </a:r>
            <a:endParaRPr lang="en-US" altLang="ja-JP" sz="2000" dirty="0">
              <a:solidFill>
                <a:srgbClr val="7030A0"/>
              </a:solidFill>
              <a:latin typeface="クラフト明朝" panose="02000700000000000000" pitchFamily="50" charset="-128"/>
              <a:ea typeface="クラフト明朝" panose="02000700000000000000" pitchFamily="50" charset="-128"/>
            </a:endParaRPr>
          </a:p>
        </p:txBody>
      </p:sp>
      <p:sp>
        <p:nvSpPr>
          <p:cNvPr id="16" name="字幕 2">
            <a:extLst>
              <a:ext uri="{FF2B5EF4-FFF2-40B4-BE49-F238E27FC236}">
                <a16:creationId xmlns:a16="http://schemas.microsoft.com/office/drawing/2014/main" id="{D10D331B-0FFB-0F1B-2AE0-E7F4E8C72BCC}"/>
              </a:ext>
            </a:extLst>
          </p:cNvPr>
          <p:cNvSpPr txBox="1">
            <a:spLocks/>
          </p:cNvSpPr>
          <p:nvPr/>
        </p:nvSpPr>
        <p:spPr>
          <a:xfrm>
            <a:off x="5859572" y="4706614"/>
            <a:ext cx="3229297" cy="1812206"/>
          </a:xfrm>
          <a:prstGeom prst="rect">
            <a:avLst/>
          </a:prstGeom>
          <a:solidFill>
            <a:schemeClr val="bg1"/>
          </a:solidFill>
        </p:spPr>
        <p:txBody>
          <a:bodyPr vert="horz" lIns="72000" tIns="108000" rIns="72000" bIns="0" rtlCol="0" anchor="ctr" anchorCtr="1">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900"/>
              </a:lnSpc>
              <a:spcBef>
                <a:spcPts val="0"/>
              </a:spcBef>
              <a:spcAft>
                <a:spcPts val="600"/>
              </a:spcAft>
            </a:pPr>
            <a:r>
              <a:rPr lang="ja-JP" altLang="en-US" sz="1400" dirty="0">
                <a:solidFill>
                  <a:srgbClr val="7030A0"/>
                </a:solidFill>
                <a:latin typeface="クラフト明朝" panose="02000700000000000000" pitchFamily="50" charset="-128"/>
                <a:ea typeface="クラフト明朝" panose="02000700000000000000" pitchFamily="50" charset="-128"/>
              </a:rPr>
              <a:t>🌺集合時間と開演時間のお知らせ🌺</a:t>
            </a:r>
            <a:endParaRPr lang="en-US" altLang="ja-JP" sz="1400" dirty="0">
              <a:solidFill>
                <a:srgbClr val="7030A0"/>
              </a:solidFill>
              <a:latin typeface="クラフト明朝" panose="02000700000000000000" pitchFamily="50" charset="-128"/>
              <a:ea typeface="クラフト明朝" panose="02000700000000000000" pitchFamily="50" charset="-128"/>
            </a:endParaRPr>
          </a:p>
          <a:p>
            <a:pPr marL="266700" algn="l" defTabSz="330200">
              <a:lnSpc>
                <a:spcPts val="900"/>
              </a:lnSpc>
              <a:spcBef>
                <a:spcPts val="0"/>
              </a:spcBef>
              <a:spcAft>
                <a:spcPts val="600"/>
              </a:spcAft>
            </a:pPr>
            <a:r>
              <a:rPr lang="ja-JP" altLang="en-US" sz="1100" dirty="0">
                <a:latin typeface="クラフト明朝" panose="02000700000000000000" pitchFamily="50" charset="-128"/>
                <a:ea typeface="クラフト明朝" panose="02000700000000000000" pitchFamily="50" charset="-128"/>
              </a:rPr>
              <a:t>もも</a:t>
            </a:r>
            <a:r>
              <a:rPr lang="en-US" altLang="ja-JP" sz="1100" dirty="0">
                <a:latin typeface="クラフト明朝" panose="02000700000000000000" pitchFamily="50" charset="-128"/>
                <a:ea typeface="クラフト明朝" panose="02000700000000000000" pitchFamily="50" charset="-128"/>
              </a:rPr>
              <a:t>		8:40</a:t>
            </a:r>
            <a:r>
              <a:rPr lang="ja-JP" altLang="en-US" sz="1100" dirty="0">
                <a:latin typeface="クラフト明朝" panose="02000700000000000000" pitchFamily="50" charset="-128"/>
                <a:ea typeface="クラフト明朝" panose="02000700000000000000" pitchFamily="50" charset="-128"/>
              </a:rPr>
              <a:t>集合  </a:t>
            </a:r>
            <a:r>
              <a:rPr lang="en-US" altLang="ja-JP" sz="1100" dirty="0">
                <a:latin typeface="クラフト明朝" panose="02000700000000000000" pitchFamily="50" charset="-128"/>
                <a:ea typeface="クラフト明朝" panose="02000700000000000000" pitchFamily="50" charset="-128"/>
              </a:rPr>
              <a:t>	9:00</a:t>
            </a:r>
            <a:r>
              <a:rPr lang="ja-JP" altLang="en-US" sz="1100" dirty="0">
                <a:latin typeface="クラフト明朝" panose="02000700000000000000" pitchFamily="50" charset="-128"/>
                <a:ea typeface="クラフト明朝" panose="02000700000000000000" pitchFamily="50" charset="-128"/>
              </a:rPr>
              <a:t>開演</a:t>
            </a:r>
            <a:endParaRPr lang="en-US" altLang="ja-JP" sz="1100" dirty="0">
              <a:latin typeface="クラフト明朝" panose="02000700000000000000" pitchFamily="50" charset="-128"/>
              <a:ea typeface="クラフト明朝" panose="02000700000000000000" pitchFamily="50" charset="-128"/>
            </a:endParaRPr>
          </a:p>
          <a:p>
            <a:pPr marL="266700" algn="l" defTabSz="330200">
              <a:lnSpc>
                <a:spcPts val="900"/>
              </a:lnSpc>
              <a:spcBef>
                <a:spcPts val="0"/>
              </a:spcBef>
              <a:spcAft>
                <a:spcPts val="600"/>
              </a:spcAft>
            </a:pPr>
            <a:r>
              <a:rPr lang="ja-JP" altLang="en-US" sz="1100" dirty="0">
                <a:latin typeface="クラフト明朝" panose="02000700000000000000" pitchFamily="50" charset="-128"/>
                <a:ea typeface="クラフト明朝" panose="02000700000000000000" pitchFamily="50" charset="-128"/>
              </a:rPr>
              <a:t>さくら </a:t>
            </a:r>
            <a:r>
              <a:rPr lang="en-US" altLang="ja-JP" sz="1100" dirty="0">
                <a:latin typeface="クラフト明朝" panose="02000700000000000000" pitchFamily="50" charset="-128"/>
                <a:ea typeface="クラフト明朝" panose="02000700000000000000" pitchFamily="50" charset="-128"/>
              </a:rPr>
              <a:t>	8:50</a:t>
            </a:r>
            <a:r>
              <a:rPr lang="ja-JP" altLang="en-US" sz="1100" dirty="0">
                <a:latin typeface="クラフト明朝" panose="02000700000000000000" pitchFamily="50" charset="-128"/>
                <a:ea typeface="クラフト明朝" panose="02000700000000000000" pitchFamily="50" charset="-128"/>
              </a:rPr>
              <a:t>集合</a:t>
            </a:r>
            <a:r>
              <a:rPr lang="en-US" altLang="ja-JP" sz="1100" dirty="0">
                <a:latin typeface="クラフト明朝" panose="02000700000000000000" pitchFamily="50" charset="-128"/>
                <a:ea typeface="クラフト明朝" panose="02000700000000000000" pitchFamily="50" charset="-128"/>
              </a:rPr>
              <a:t>		9:20</a:t>
            </a:r>
            <a:r>
              <a:rPr lang="ja-JP" altLang="en-US" sz="1100" dirty="0">
                <a:latin typeface="クラフト明朝" panose="02000700000000000000" pitchFamily="50" charset="-128"/>
                <a:ea typeface="クラフト明朝" panose="02000700000000000000" pitchFamily="50" charset="-128"/>
              </a:rPr>
              <a:t>開演</a:t>
            </a:r>
          </a:p>
          <a:p>
            <a:pPr marL="266700" algn="l" defTabSz="330200">
              <a:lnSpc>
                <a:spcPts val="900"/>
              </a:lnSpc>
              <a:spcBef>
                <a:spcPts val="0"/>
              </a:spcBef>
              <a:spcAft>
                <a:spcPts val="600"/>
              </a:spcAft>
            </a:pPr>
            <a:r>
              <a:rPr lang="ja-JP" altLang="en-US" sz="1100" dirty="0">
                <a:latin typeface="クラフト明朝" panose="02000700000000000000" pitchFamily="50" charset="-128"/>
                <a:ea typeface="クラフト明朝" panose="02000700000000000000" pitchFamily="50" charset="-128"/>
              </a:rPr>
              <a:t>ひまわり </a:t>
            </a:r>
            <a:r>
              <a:rPr lang="en-US" altLang="ja-JP" sz="1100" dirty="0">
                <a:latin typeface="クラフト明朝" panose="02000700000000000000" pitchFamily="50" charset="-128"/>
                <a:ea typeface="クラフト明朝" panose="02000700000000000000" pitchFamily="50" charset="-128"/>
              </a:rPr>
              <a:t>	9:10</a:t>
            </a:r>
            <a:r>
              <a:rPr lang="ja-JP" altLang="en-US" sz="1100" dirty="0">
                <a:latin typeface="クラフト明朝" panose="02000700000000000000" pitchFamily="50" charset="-128"/>
                <a:ea typeface="クラフト明朝" panose="02000700000000000000" pitchFamily="50" charset="-128"/>
              </a:rPr>
              <a:t>集合　</a:t>
            </a:r>
            <a:r>
              <a:rPr lang="en-US" altLang="ja-JP" sz="1100" dirty="0">
                <a:latin typeface="クラフト明朝" panose="02000700000000000000" pitchFamily="50" charset="-128"/>
                <a:ea typeface="クラフト明朝" panose="02000700000000000000" pitchFamily="50" charset="-128"/>
              </a:rPr>
              <a:t>	9:40</a:t>
            </a:r>
            <a:r>
              <a:rPr lang="ja-JP" altLang="en-US" sz="1100" dirty="0">
                <a:latin typeface="クラフト明朝" panose="02000700000000000000" pitchFamily="50" charset="-128"/>
                <a:ea typeface="クラフト明朝" panose="02000700000000000000" pitchFamily="50" charset="-128"/>
              </a:rPr>
              <a:t>開演</a:t>
            </a:r>
          </a:p>
          <a:p>
            <a:pPr marL="266700" algn="l" defTabSz="330200">
              <a:lnSpc>
                <a:spcPts val="900"/>
              </a:lnSpc>
              <a:spcBef>
                <a:spcPts val="0"/>
              </a:spcBef>
              <a:spcAft>
                <a:spcPts val="600"/>
              </a:spcAft>
            </a:pPr>
            <a:r>
              <a:rPr lang="ja-JP" altLang="en-US" sz="1100" dirty="0">
                <a:latin typeface="クラフト明朝" panose="02000700000000000000" pitchFamily="50" charset="-128"/>
                <a:ea typeface="クラフト明朝" panose="02000700000000000000" pitchFamily="50" charset="-128"/>
              </a:rPr>
              <a:t>ほし</a:t>
            </a:r>
            <a:r>
              <a:rPr lang="en-US" altLang="ja-JP" sz="1100" dirty="0">
                <a:latin typeface="クラフト明朝" panose="02000700000000000000" pitchFamily="50" charset="-128"/>
                <a:ea typeface="クラフト明朝" panose="02000700000000000000" pitchFamily="50" charset="-128"/>
              </a:rPr>
              <a:t>		10:00</a:t>
            </a:r>
            <a:r>
              <a:rPr lang="ja-JP" altLang="en-US" sz="1100" dirty="0">
                <a:latin typeface="クラフト明朝" panose="02000700000000000000" pitchFamily="50" charset="-128"/>
                <a:ea typeface="クラフト明朝" panose="02000700000000000000" pitchFamily="50" charset="-128"/>
              </a:rPr>
              <a:t>集合</a:t>
            </a:r>
            <a:r>
              <a:rPr lang="en-US" altLang="ja-JP" sz="1100" dirty="0">
                <a:latin typeface="クラフト明朝" panose="02000700000000000000" pitchFamily="50" charset="-128"/>
                <a:ea typeface="クラフト明朝" panose="02000700000000000000" pitchFamily="50" charset="-128"/>
              </a:rPr>
              <a:t>	10:30</a:t>
            </a:r>
            <a:r>
              <a:rPr lang="ja-JP" altLang="en-US" sz="1100" dirty="0">
                <a:latin typeface="クラフト明朝" panose="02000700000000000000" pitchFamily="50" charset="-128"/>
                <a:ea typeface="クラフト明朝" panose="02000700000000000000" pitchFamily="50" charset="-128"/>
              </a:rPr>
              <a:t>開演</a:t>
            </a:r>
          </a:p>
          <a:p>
            <a:pPr marL="266700" algn="l" defTabSz="330200">
              <a:lnSpc>
                <a:spcPts val="900"/>
              </a:lnSpc>
              <a:spcBef>
                <a:spcPts val="0"/>
              </a:spcBef>
              <a:spcAft>
                <a:spcPts val="600"/>
              </a:spcAft>
            </a:pPr>
            <a:r>
              <a:rPr lang="ja-JP" altLang="en-US" sz="1100" dirty="0">
                <a:latin typeface="クラフト明朝" panose="02000700000000000000" pitchFamily="50" charset="-128"/>
                <a:ea typeface="クラフト明朝" panose="02000700000000000000" pitchFamily="50" charset="-128"/>
              </a:rPr>
              <a:t>つき </a:t>
            </a:r>
            <a:r>
              <a:rPr lang="en-US" altLang="ja-JP" sz="1100" dirty="0">
                <a:latin typeface="クラフト明朝" panose="02000700000000000000" pitchFamily="50" charset="-128"/>
                <a:ea typeface="クラフト明朝" panose="02000700000000000000" pitchFamily="50" charset="-128"/>
              </a:rPr>
              <a:t>		10:20</a:t>
            </a:r>
            <a:r>
              <a:rPr lang="ja-JP" altLang="en-US" sz="1100" dirty="0">
                <a:latin typeface="クラフト明朝" panose="02000700000000000000" pitchFamily="50" charset="-128"/>
                <a:ea typeface="クラフト明朝" panose="02000700000000000000" pitchFamily="50" charset="-128"/>
              </a:rPr>
              <a:t>集合</a:t>
            </a:r>
            <a:r>
              <a:rPr lang="en-US" altLang="ja-JP" sz="1100" dirty="0">
                <a:latin typeface="クラフト明朝" panose="02000700000000000000" pitchFamily="50" charset="-128"/>
                <a:ea typeface="クラフト明朝" panose="02000700000000000000" pitchFamily="50" charset="-128"/>
              </a:rPr>
              <a:t>	11:00</a:t>
            </a:r>
            <a:r>
              <a:rPr lang="ja-JP" altLang="en-US" sz="1100" dirty="0">
                <a:latin typeface="クラフト明朝" panose="02000700000000000000" pitchFamily="50" charset="-128"/>
                <a:ea typeface="クラフト明朝" panose="02000700000000000000" pitchFamily="50" charset="-128"/>
              </a:rPr>
              <a:t>開演</a:t>
            </a:r>
          </a:p>
          <a:p>
            <a:pPr marL="266700" algn="l" defTabSz="330200">
              <a:lnSpc>
                <a:spcPts val="900"/>
              </a:lnSpc>
              <a:spcBef>
                <a:spcPts val="0"/>
              </a:spcBef>
              <a:spcAft>
                <a:spcPts val="600"/>
              </a:spcAft>
            </a:pPr>
            <a:r>
              <a:rPr lang="ja-JP" altLang="en-US" sz="1100" dirty="0">
                <a:latin typeface="クラフト明朝" panose="02000700000000000000" pitchFamily="50" charset="-128"/>
                <a:ea typeface="クラフト明朝" panose="02000700000000000000" pitchFamily="50" charset="-128"/>
              </a:rPr>
              <a:t>にじ </a:t>
            </a:r>
            <a:r>
              <a:rPr lang="en-US" altLang="ja-JP" sz="1100" dirty="0">
                <a:latin typeface="クラフト明朝" panose="02000700000000000000" pitchFamily="50" charset="-128"/>
                <a:ea typeface="クラフト明朝" panose="02000700000000000000" pitchFamily="50" charset="-128"/>
              </a:rPr>
              <a:t>		10:55</a:t>
            </a:r>
            <a:r>
              <a:rPr lang="ja-JP" altLang="en-US" sz="1100" dirty="0">
                <a:latin typeface="クラフト明朝" panose="02000700000000000000" pitchFamily="50" charset="-128"/>
                <a:ea typeface="クラフト明朝" panose="02000700000000000000" pitchFamily="50" charset="-128"/>
              </a:rPr>
              <a:t>集合</a:t>
            </a:r>
            <a:r>
              <a:rPr lang="en-US" altLang="ja-JP" sz="1100" dirty="0">
                <a:latin typeface="クラフト明朝" panose="02000700000000000000" pitchFamily="50" charset="-128"/>
                <a:ea typeface="クラフト明朝" panose="02000700000000000000" pitchFamily="50" charset="-128"/>
              </a:rPr>
              <a:t>	11:30</a:t>
            </a:r>
            <a:r>
              <a:rPr lang="ja-JP" altLang="en-US" sz="1100" dirty="0">
                <a:latin typeface="クラフト明朝" panose="02000700000000000000" pitchFamily="50" charset="-128"/>
                <a:ea typeface="クラフト明朝" panose="02000700000000000000" pitchFamily="50" charset="-128"/>
              </a:rPr>
              <a:t>開演</a:t>
            </a:r>
            <a:endParaRPr lang="en-US" altLang="ja-JP" sz="1100" dirty="0">
              <a:latin typeface="クラフト明朝" panose="02000700000000000000" pitchFamily="50" charset="-128"/>
              <a:ea typeface="クラフト明朝" panose="02000700000000000000" pitchFamily="50" charset="-128"/>
            </a:endParaRPr>
          </a:p>
          <a:p>
            <a:pPr algn="l" defTabSz="406400">
              <a:lnSpc>
                <a:spcPts val="900"/>
              </a:lnSpc>
              <a:spcBef>
                <a:spcPts val="0"/>
              </a:spcBef>
              <a:spcAft>
                <a:spcPts val="600"/>
              </a:spcAft>
            </a:pPr>
            <a:r>
              <a:rPr lang="ja-JP" altLang="en-US" sz="1100" dirty="0">
                <a:latin typeface="クラフト明朝" panose="02000700000000000000" pitchFamily="50" charset="-128"/>
                <a:ea typeface="クラフト明朝" panose="02000700000000000000" pitchFamily="50" charset="-128"/>
              </a:rPr>
              <a:t>幼児クラス 合奏合唱</a:t>
            </a:r>
            <a:r>
              <a:rPr lang="en-US" altLang="ja-JP" sz="1100" dirty="0">
                <a:latin typeface="クラフト明朝" panose="02000700000000000000" pitchFamily="50" charset="-128"/>
                <a:ea typeface="クラフト明朝" panose="02000700000000000000" pitchFamily="50" charset="-128"/>
              </a:rPr>
              <a:t> </a:t>
            </a:r>
            <a:r>
              <a:rPr lang="ja-JP" altLang="en-US" sz="1100" dirty="0">
                <a:latin typeface="クラフト明朝" panose="02000700000000000000" pitchFamily="50" charset="-128"/>
                <a:ea typeface="クラフト明朝" panose="02000700000000000000" pitchFamily="50" charset="-128"/>
              </a:rPr>
              <a:t>動画配信　同日</a:t>
            </a:r>
            <a:r>
              <a:rPr lang="en-US" altLang="ja-JP" sz="1100" dirty="0">
                <a:latin typeface="クラフト明朝" panose="02000700000000000000" pitchFamily="50" charset="-128"/>
                <a:ea typeface="クラフト明朝" panose="02000700000000000000" pitchFamily="50" charset="-128"/>
              </a:rPr>
              <a:t>12</a:t>
            </a:r>
            <a:r>
              <a:rPr lang="ja-JP" altLang="en-US" sz="1100" dirty="0">
                <a:latin typeface="クラフト明朝" panose="02000700000000000000" pitchFamily="50" charset="-128"/>
                <a:ea typeface="クラフト明朝" panose="02000700000000000000" pitchFamily="50" charset="-128"/>
              </a:rPr>
              <a:t>：</a:t>
            </a:r>
            <a:r>
              <a:rPr lang="en-US" altLang="ja-JP" sz="1100" dirty="0">
                <a:latin typeface="クラフト明朝" panose="02000700000000000000" pitchFamily="50" charset="-128"/>
                <a:ea typeface="クラフト明朝" panose="02000700000000000000" pitchFamily="50" charset="-128"/>
              </a:rPr>
              <a:t>00</a:t>
            </a:r>
            <a:r>
              <a:rPr lang="ja-JP" altLang="en-US" sz="1100" dirty="0">
                <a:latin typeface="クラフト明朝" panose="02000700000000000000" pitchFamily="50" charset="-128"/>
                <a:ea typeface="クラフト明朝" panose="02000700000000000000" pitchFamily="50" charset="-128"/>
              </a:rPr>
              <a:t>　</a:t>
            </a:r>
            <a:endParaRPr lang="en-US" altLang="ja-JP" sz="1100" dirty="0">
              <a:latin typeface="クラフト明朝" panose="02000700000000000000" pitchFamily="50" charset="-128"/>
              <a:ea typeface="クラフト明朝" panose="02000700000000000000" pitchFamily="50" charset="-128"/>
            </a:endParaRPr>
          </a:p>
        </p:txBody>
      </p:sp>
      <p:pic>
        <p:nvPicPr>
          <p:cNvPr id="19" name="図 18">
            <a:extLst>
              <a:ext uri="{FF2B5EF4-FFF2-40B4-BE49-F238E27FC236}">
                <a16:creationId xmlns:a16="http://schemas.microsoft.com/office/drawing/2014/main" id="{A68B6758-F470-0193-24C3-D37E2A5361B2}"/>
              </a:ext>
            </a:extLst>
          </p:cNvPr>
          <p:cNvPicPr>
            <a:picLocks noChangeAspect="1"/>
          </p:cNvPicPr>
          <p:nvPr/>
        </p:nvPicPr>
        <p:blipFill>
          <a:blip r:embed="rId4">
            <a:extLst>
              <a:ext uri="{28A0092B-C50C-407E-A947-70E740481C1C}">
                <a14:useLocalDpi xmlns:a14="http://schemas.microsoft.com/office/drawing/2010/main" val="0"/>
              </a:ext>
            </a:extLst>
          </a:blip>
          <a:srcRect l="35483" t="3000" r="52118" b="79578"/>
          <a:stretch/>
        </p:blipFill>
        <p:spPr>
          <a:xfrm>
            <a:off x="1461680" y="207716"/>
            <a:ext cx="363050" cy="360292"/>
          </a:xfrm>
          <a:prstGeom prst="rect">
            <a:avLst/>
          </a:prstGeom>
        </p:spPr>
      </p:pic>
      <p:pic>
        <p:nvPicPr>
          <p:cNvPr id="22" name="図 21">
            <a:extLst>
              <a:ext uri="{FF2B5EF4-FFF2-40B4-BE49-F238E27FC236}">
                <a16:creationId xmlns:a16="http://schemas.microsoft.com/office/drawing/2014/main" id="{8204A861-1323-1277-7490-9B6D6A7D06FA}"/>
              </a:ext>
            </a:extLst>
          </p:cNvPr>
          <p:cNvPicPr>
            <a:picLocks noChangeAspect="1"/>
          </p:cNvPicPr>
          <p:nvPr/>
        </p:nvPicPr>
        <p:blipFill>
          <a:blip r:embed="rId4">
            <a:extLst>
              <a:ext uri="{28A0092B-C50C-407E-A947-70E740481C1C}">
                <a14:useLocalDpi xmlns:a14="http://schemas.microsoft.com/office/drawing/2010/main" val="0"/>
              </a:ext>
            </a:extLst>
          </a:blip>
          <a:srcRect l="51717" t="28386" r="35821" b="54499"/>
          <a:stretch/>
        </p:blipFill>
        <p:spPr>
          <a:xfrm>
            <a:off x="183797" y="571309"/>
            <a:ext cx="317103" cy="307559"/>
          </a:xfrm>
          <a:prstGeom prst="rect">
            <a:avLst/>
          </a:prstGeom>
        </p:spPr>
      </p:pic>
      <p:pic>
        <p:nvPicPr>
          <p:cNvPr id="23" name="図 22">
            <a:extLst>
              <a:ext uri="{FF2B5EF4-FFF2-40B4-BE49-F238E27FC236}">
                <a16:creationId xmlns:a16="http://schemas.microsoft.com/office/drawing/2014/main" id="{6FC1E549-4708-354F-8B21-8211BC6A659D}"/>
              </a:ext>
            </a:extLst>
          </p:cNvPr>
          <p:cNvPicPr>
            <a:picLocks noChangeAspect="1"/>
          </p:cNvPicPr>
          <p:nvPr/>
        </p:nvPicPr>
        <p:blipFill>
          <a:blip r:embed="rId4">
            <a:extLst>
              <a:ext uri="{28A0092B-C50C-407E-A947-70E740481C1C}">
                <a14:useLocalDpi xmlns:a14="http://schemas.microsoft.com/office/drawing/2010/main" val="0"/>
              </a:ext>
            </a:extLst>
          </a:blip>
          <a:srcRect l="51717" t="28386" r="35821" b="54499"/>
          <a:stretch/>
        </p:blipFill>
        <p:spPr>
          <a:xfrm>
            <a:off x="217253" y="2951497"/>
            <a:ext cx="295193" cy="286309"/>
          </a:xfrm>
          <a:prstGeom prst="rect">
            <a:avLst/>
          </a:prstGeom>
        </p:spPr>
      </p:pic>
      <p:pic>
        <p:nvPicPr>
          <p:cNvPr id="24" name="図 23">
            <a:extLst>
              <a:ext uri="{FF2B5EF4-FFF2-40B4-BE49-F238E27FC236}">
                <a16:creationId xmlns:a16="http://schemas.microsoft.com/office/drawing/2014/main" id="{8D56B3D0-7BF0-68ED-E972-C45C8B7AC3C0}"/>
              </a:ext>
            </a:extLst>
          </p:cNvPr>
          <p:cNvPicPr>
            <a:picLocks noChangeAspect="1"/>
          </p:cNvPicPr>
          <p:nvPr/>
        </p:nvPicPr>
        <p:blipFill>
          <a:blip r:embed="rId4">
            <a:extLst>
              <a:ext uri="{28A0092B-C50C-407E-A947-70E740481C1C}">
                <a14:useLocalDpi xmlns:a14="http://schemas.microsoft.com/office/drawing/2010/main" val="0"/>
              </a:ext>
            </a:extLst>
          </a:blip>
          <a:srcRect l="51717" t="28386" r="35821" b="54499"/>
          <a:stretch/>
        </p:blipFill>
        <p:spPr>
          <a:xfrm>
            <a:off x="2544901" y="601751"/>
            <a:ext cx="271553" cy="263380"/>
          </a:xfrm>
          <a:prstGeom prst="rect">
            <a:avLst/>
          </a:prstGeom>
        </p:spPr>
      </p:pic>
      <p:pic>
        <p:nvPicPr>
          <p:cNvPr id="25" name="図 24">
            <a:extLst>
              <a:ext uri="{FF2B5EF4-FFF2-40B4-BE49-F238E27FC236}">
                <a16:creationId xmlns:a16="http://schemas.microsoft.com/office/drawing/2014/main" id="{DC2A3F85-9615-4567-7738-9FF49BC13BB4}"/>
              </a:ext>
            </a:extLst>
          </p:cNvPr>
          <p:cNvPicPr>
            <a:picLocks noChangeAspect="1"/>
          </p:cNvPicPr>
          <p:nvPr/>
        </p:nvPicPr>
        <p:blipFill>
          <a:blip r:embed="rId4">
            <a:extLst>
              <a:ext uri="{28A0092B-C50C-407E-A947-70E740481C1C}">
                <a14:useLocalDpi xmlns:a14="http://schemas.microsoft.com/office/drawing/2010/main" val="0"/>
              </a:ext>
            </a:extLst>
          </a:blip>
          <a:srcRect l="51717" t="28386" r="35821" b="54499"/>
          <a:stretch/>
        </p:blipFill>
        <p:spPr>
          <a:xfrm>
            <a:off x="1974739" y="2957897"/>
            <a:ext cx="295193" cy="286309"/>
          </a:xfrm>
          <a:prstGeom prst="rect">
            <a:avLst/>
          </a:prstGeom>
        </p:spPr>
      </p:pic>
      <p:pic>
        <p:nvPicPr>
          <p:cNvPr id="26" name="図 25">
            <a:extLst>
              <a:ext uri="{FF2B5EF4-FFF2-40B4-BE49-F238E27FC236}">
                <a16:creationId xmlns:a16="http://schemas.microsoft.com/office/drawing/2014/main" id="{D8813057-1B0A-47AC-4F61-EA59D94FA703}"/>
              </a:ext>
            </a:extLst>
          </p:cNvPr>
          <p:cNvPicPr>
            <a:picLocks noChangeAspect="1"/>
          </p:cNvPicPr>
          <p:nvPr/>
        </p:nvPicPr>
        <p:blipFill>
          <a:blip r:embed="rId4">
            <a:extLst>
              <a:ext uri="{28A0092B-C50C-407E-A947-70E740481C1C}">
                <a14:useLocalDpi xmlns:a14="http://schemas.microsoft.com/office/drawing/2010/main" val="0"/>
              </a:ext>
            </a:extLst>
          </a:blip>
          <a:srcRect l="35483" t="3000" r="52118" b="79578"/>
          <a:stretch/>
        </p:blipFill>
        <p:spPr>
          <a:xfrm>
            <a:off x="2816454" y="207716"/>
            <a:ext cx="363050" cy="360292"/>
          </a:xfrm>
          <a:prstGeom prst="rect">
            <a:avLst/>
          </a:prstGeom>
        </p:spPr>
      </p:pic>
      <p:cxnSp>
        <p:nvCxnSpPr>
          <p:cNvPr id="28" name="直線コネクタ 27">
            <a:extLst>
              <a:ext uri="{FF2B5EF4-FFF2-40B4-BE49-F238E27FC236}">
                <a16:creationId xmlns:a16="http://schemas.microsoft.com/office/drawing/2014/main" id="{17C16D10-E427-9431-9CF3-8FAD9354E770}"/>
              </a:ext>
            </a:extLst>
          </p:cNvPr>
          <p:cNvCxnSpPr>
            <a:cxnSpLocks/>
          </p:cNvCxnSpPr>
          <p:nvPr/>
        </p:nvCxnSpPr>
        <p:spPr>
          <a:xfrm>
            <a:off x="1906750" y="1462638"/>
            <a:ext cx="90970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F0DBF14B-425C-A520-F6FD-7130E1D9D3D1}"/>
              </a:ext>
            </a:extLst>
          </p:cNvPr>
          <p:cNvCxnSpPr/>
          <p:nvPr/>
        </p:nvCxnSpPr>
        <p:spPr>
          <a:xfrm>
            <a:off x="2381082" y="1249333"/>
            <a:ext cx="94866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6CE8D39E-BC4F-5EFF-FAC9-3D06DB48440C}"/>
              </a:ext>
            </a:extLst>
          </p:cNvPr>
          <p:cNvCxnSpPr>
            <a:cxnSpLocks/>
          </p:cNvCxnSpPr>
          <p:nvPr/>
        </p:nvCxnSpPr>
        <p:spPr>
          <a:xfrm>
            <a:off x="1643205" y="3429000"/>
            <a:ext cx="111699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BC9335FD-775B-6F43-D3F1-04CE06620D2E}"/>
              </a:ext>
            </a:extLst>
          </p:cNvPr>
          <p:cNvCxnSpPr>
            <a:cxnSpLocks/>
          </p:cNvCxnSpPr>
          <p:nvPr/>
        </p:nvCxnSpPr>
        <p:spPr>
          <a:xfrm>
            <a:off x="419162" y="5265073"/>
            <a:ext cx="3923839"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39073503-A427-903D-380C-D67867055888}"/>
              </a:ext>
            </a:extLst>
          </p:cNvPr>
          <p:cNvCxnSpPr>
            <a:cxnSpLocks/>
          </p:cNvCxnSpPr>
          <p:nvPr/>
        </p:nvCxnSpPr>
        <p:spPr>
          <a:xfrm>
            <a:off x="424295" y="5473669"/>
            <a:ext cx="14004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41" name="図 40">
            <a:extLst>
              <a:ext uri="{FF2B5EF4-FFF2-40B4-BE49-F238E27FC236}">
                <a16:creationId xmlns:a16="http://schemas.microsoft.com/office/drawing/2014/main" id="{1A690140-BE8B-3A6C-84D6-A38B475E7A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054009">
            <a:off x="3792936" y="6046502"/>
            <a:ext cx="765216" cy="681643"/>
          </a:xfrm>
          <a:prstGeom prst="rect">
            <a:avLst/>
          </a:prstGeom>
        </p:spPr>
      </p:pic>
      <p:sp>
        <p:nvSpPr>
          <p:cNvPr id="43" name="吹き出し: 角を丸めた四角形 42">
            <a:extLst>
              <a:ext uri="{FF2B5EF4-FFF2-40B4-BE49-F238E27FC236}">
                <a16:creationId xmlns:a16="http://schemas.microsoft.com/office/drawing/2014/main" id="{DC1B52B3-83B6-303C-68C4-41B7480AADF2}"/>
              </a:ext>
            </a:extLst>
          </p:cNvPr>
          <p:cNvSpPr/>
          <p:nvPr/>
        </p:nvSpPr>
        <p:spPr>
          <a:xfrm>
            <a:off x="476954" y="6132047"/>
            <a:ext cx="3290762" cy="510553"/>
          </a:xfrm>
          <a:prstGeom prst="wedgeRoundRectCallout">
            <a:avLst>
              <a:gd name="adj1" fmla="val 53362"/>
              <a:gd name="adj2" fmla="val 32502"/>
              <a:gd name="adj3" fmla="val 16667"/>
            </a:avLst>
          </a:prstGeom>
          <a:solidFill>
            <a:srgbClr val="FFD5E3"/>
          </a:solidFill>
          <a:ln w="63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タイトル 1">
            <a:extLst>
              <a:ext uri="{FF2B5EF4-FFF2-40B4-BE49-F238E27FC236}">
                <a16:creationId xmlns:a16="http://schemas.microsoft.com/office/drawing/2014/main" id="{71C3AC59-5D5F-AF14-284C-EB481633E3A5}"/>
              </a:ext>
            </a:extLst>
          </p:cNvPr>
          <p:cNvSpPr txBox="1">
            <a:spLocks/>
          </p:cNvSpPr>
          <p:nvPr/>
        </p:nvSpPr>
        <p:spPr>
          <a:xfrm>
            <a:off x="8035273" y="4061123"/>
            <a:ext cx="953944" cy="4883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2000" dirty="0">
                <a:solidFill>
                  <a:srgbClr val="7030A0"/>
                </a:solidFill>
                <a:latin typeface="クラフト明朝" panose="02000700000000000000" pitchFamily="50" charset="-128"/>
                <a:ea typeface="クラフト明朝" panose="02000700000000000000" pitchFamily="50" charset="-128"/>
              </a:rPr>
              <a:t>（土）</a:t>
            </a:r>
            <a:endParaRPr lang="en-US" altLang="ja-JP" sz="2000" dirty="0">
              <a:solidFill>
                <a:srgbClr val="7030A0"/>
              </a:solidFill>
              <a:latin typeface="クラフト明朝" panose="02000700000000000000" pitchFamily="50" charset="-128"/>
              <a:ea typeface="クラフト明朝" panose="02000700000000000000" pitchFamily="50" charset="-128"/>
            </a:endParaRPr>
          </a:p>
        </p:txBody>
      </p:sp>
      <p:sp>
        <p:nvSpPr>
          <p:cNvPr id="9" name="字幕 2">
            <a:extLst>
              <a:ext uri="{FF2B5EF4-FFF2-40B4-BE49-F238E27FC236}">
                <a16:creationId xmlns:a16="http://schemas.microsoft.com/office/drawing/2014/main" id="{999C525F-F667-6894-DB46-F9C2F6D7C403}"/>
              </a:ext>
            </a:extLst>
          </p:cNvPr>
          <p:cNvSpPr txBox="1">
            <a:spLocks/>
          </p:cNvSpPr>
          <p:nvPr/>
        </p:nvSpPr>
        <p:spPr>
          <a:xfrm>
            <a:off x="451028" y="6117679"/>
            <a:ext cx="3715728" cy="9085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ts val="1200"/>
              </a:lnSpc>
              <a:spcBef>
                <a:spcPts val="0"/>
              </a:spcBef>
            </a:pPr>
            <a:r>
              <a:rPr lang="ja-JP" altLang="en-US" sz="1000" dirty="0">
                <a:latin typeface="クラフト明朝" panose="02000700000000000000" pitchFamily="50" charset="-128"/>
                <a:ea typeface="クラフト明朝" panose="02000700000000000000" pitchFamily="50" charset="-128"/>
              </a:rPr>
              <a:t>演目途中でおこさまに手を振ったり声をかけたりせず、</a:t>
            </a:r>
            <a:endParaRPr lang="en-US" altLang="ja-JP" sz="1000" dirty="0">
              <a:latin typeface="クラフト明朝" panose="02000700000000000000" pitchFamily="50" charset="-128"/>
              <a:ea typeface="クラフト明朝" panose="02000700000000000000" pitchFamily="50" charset="-128"/>
            </a:endParaRPr>
          </a:p>
          <a:p>
            <a:pPr algn="l">
              <a:lnSpc>
                <a:spcPts val="1200"/>
              </a:lnSpc>
              <a:spcBef>
                <a:spcPts val="0"/>
              </a:spcBef>
            </a:pPr>
            <a:r>
              <a:rPr lang="ja-JP" altLang="en-US" sz="1000" dirty="0">
                <a:latin typeface="クラフト明朝" panose="02000700000000000000" pitchFamily="50" charset="-128"/>
                <a:ea typeface="クラフト明朝" panose="02000700000000000000" pitchFamily="50" charset="-128"/>
              </a:rPr>
              <a:t>あたたかい目で見守ってあげてください。</a:t>
            </a:r>
            <a:endParaRPr lang="en-US" altLang="ja-JP" sz="1000" dirty="0">
              <a:latin typeface="クラフト明朝" panose="02000700000000000000" pitchFamily="50" charset="-128"/>
              <a:ea typeface="クラフト明朝" panose="02000700000000000000" pitchFamily="50" charset="-128"/>
            </a:endParaRPr>
          </a:p>
          <a:p>
            <a:pPr algn="l">
              <a:lnSpc>
                <a:spcPts val="1200"/>
              </a:lnSpc>
              <a:spcBef>
                <a:spcPts val="0"/>
              </a:spcBef>
            </a:pPr>
            <a:r>
              <a:rPr lang="ja-JP" altLang="en-US" sz="1000" dirty="0">
                <a:latin typeface="クラフト明朝" panose="02000700000000000000" pitchFamily="50" charset="-128"/>
                <a:ea typeface="クラフト明朝" panose="02000700000000000000" pitchFamily="50" charset="-128"/>
              </a:rPr>
              <a:t>終わったらたくさんほめてあげてくださいね。</a:t>
            </a:r>
            <a:endParaRPr lang="en-US" altLang="ja-JP" sz="1000" dirty="0">
              <a:latin typeface="クラフト明朝" panose="02000700000000000000" pitchFamily="50" charset="-128"/>
              <a:ea typeface="クラフト明朝" panose="02000700000000000000" pitchFamily="50" charset="-128"/>
            </a:endParaRPr>
          </a:p>
        </p:txBody>
      </p:sp>
    </p:spTree>
    <p:extLst>
      <p:ext uri="{BB962C8B-B14F-4D97-AF65-F5344CB8AC3E}">
        <p14:creationId xmlns:p14="http://schemas.microsoft.com/office/powerpoint/2010/main" val="460932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コンテンツ プレースホルダー 4">
            <a:extLst>
              <a:ext uri="{FF2B5EF4-FFF2-40B4-BE49-F238E27FC236}">
                <a16:creationId xmlns:a16="http://schemas.microsoft.com/office/drawing/2014/main" id="{C9A219B3-AAD4-F554-13A7-D4BAB17C2715}"/>
              </a:ext>
            </a:extLst>
          </p:cNvPr>
          <p:cNvPicPr>
            <a:picLocks noChangeAspect="1"/>
          </p:cNvPicPr>
          <p:nvPr/>
        </p:nvPicPr>
        <p:blipFill>
          <a:blip r:embed="rId2">
            <a:extLst>
              <a:ext uri="{28A0092B-C50C-407E-A947-70E740481C1C}">
                <a14:useLocalDpi xmlns:a14="http://schemas.microsoft.com/office/drawing/2010/main" val="0"/>
              </a:ext>
            </a:extLst>
          </a:blip>
          <a:srcRect t="30288" b="15865"/>
          <a:stretch/>
        </p:blipFill>
        <p:spPr>
          <a:xfrm>
            <a:off x="4899624" y="2688690"/>
            <a:ext cx="4632238" cy="1716223"/>
          </a:xfrm>
          <a:prstGeom prst="rect">
            <a:avLst/>
          </a:prstGeom>
        </p:spPr>
      </p:pic>
      <p:pic>
        <p:nvPicPr>
          <p:cNvPr id="5" name="コンテンツ プレースホルダー 4">
            <a:extLst>
              <a:ext uri="{FF2B5EF4-FFF2-40B4-BE49-F238E27FC236}">
                <a16:creationId xmlns:a16="http://schemas.microsoft.com/office/drawing/2014/main" id="{08B23F6F-A99C-8C12-AC09-1ED7FB1D9BB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5865"/>
          <a:stretch/>
        </p:blipFill>
        <p:spPr>
          <a:xfrm>
            <a:off x="272074" y="71067"/>
            <a:ext cx="4632238" cy="2681535"/>
          </a:xfrm>
        </p:spPr>
      </p:pic>
      <p:pic>
        <p:nvPicPr>
          <p:cNvPr id="43" name="コンテンツ プレースホルダー 4">
            <a:extLst>
              <a:ext uri="{FF2B5EF4-FFF2-40B4-BE49-F238E27FC236}">
                <a16:creationId xmlns:a16="http://schemas.microsoft.com/office/drawing/2014/main" id="{2D303246-E896-04D8-4E7F-88FE39A1E91E}"/>
              </a:ext>
            </a:extLst>
          </p:cNvPr>
          <p:cNvPicPr>
            <a:picLocks noChangeAspect="1"/>
          </p:cNvPicPr>
          <p:nvPr/>
        </p:nvPicPr>
        <p:blipFill>
          <a:blip r:embed="rId2">
            <a:extLst>
              <a:ext uri="{28A0092B-C50C-407E-A947-70E740481C1C}">
                <a14:useLocalDpi xmlns:a14="http://schemas.microsoft.com/office/drawing/2010/main" val="0"/>
              </a:ext>
            </a:extLst>
          </a:blip>
          <a:srcRect t="13958"/>
          <a:stretch/>
        </p:blipFill>
        <p:spPr>
          <a:xfrm>
            <a:off x="189330" y="4030810"/>
            <a:ext cx="4632238" cy="2827190"/>
          </a:xfrm>
          <a:prstGeom prst="rect">
            <a:avLst/>
          </a:prstGeom>
        </p:spPr>
      </p:pic>
      <p:pic>
        <p:nvPicPr>
          <p:cNvPr id="44" name="コンテンツ プレースホルダー 4">
            <a:extLst>
              <a:ext uri="{FF2B5EF4-FFF2-40B4-BE49-F238E27FC236}">
                <a16:creationId xmlns:a16="http://schemas.microsoft.com/office/drawing/2014/main" id="{FE0D35E0-572D-5C97-28A2-8E760FB2A7B8}"/>
              </a:ext>
            </a:extLst>
          </p:cNvPr>
          <p:cNvPicPr>
            <a:picLocks noChangeAspect="1"/>
          </p:cNvPicPr>
          <p:nvPr/>
        </p:nvPicPr>
        <p:blipFill>
          <a:blip r:embed="rId2">
            <a:extLst>
              <a:ext uri="{28A0092B-C50C-407E-A947-70E740481C1C}">
                <a14:useLocalDpi xmlns:a14="http://schemas.microsoft.com/office/drawing/2010/main" val="0"/>
              </a:ext>
            </a:extLst>
          </a:blip>
          <a:srcRect t="13958"/>
          <a:stretch/>
        </p:blipFill>
        <p:spPr>
          <a:xfrm>
            <a:off x="5036760" y="4030810"/>
            <a:ext cx="4654074" cy="2827190"/>
          </a:xfrm>
          <a:prstGeom prst="rect">
            <a:avLst/>
          </a:prstGeom>
        </p:spPr>
      </p:pic>
      <p:pic>
        <p:nvPicPr>
          <p:cNvPr id="42" name="コンテンツ プレースホルダー 4">
            <a:extLst>
              <a:ext uri="{FF2B5EF4-FFF2-40B4-BE49-F238E27FC236}">
                <a16:creationId xmlns:a16="http://schemas.microsoft.com/office/drawing/2014/main" id="{6854E86B-78DA-10B6-FB10-D7E9C446D160}"/>
              </a:ext>
            </a:extLst>
          </p:cNvPr>
          <p:cNvPicPr>
            <a:picLocks noChangeAspect="1"/>
          </p:cNvPicPr>
          <p:nvPr/>
        </p:nvPicPr>
        <p:blipFill>
          <a:blip r:embed="rId2">
            <a:extLst>
              <a:ext uri="{28A0092B-C50C-407E-A947-70E740481C1C}">
                <a14:useLocalDpi xmlns:a14="http://schemas.microsoft.com/office/drawing/2010/main" val="0"/>
              </a:ext>
            </a:extLst>
          </a:blip>
          <a:srcRect b="13958"/>
          <a:stretch/>
        </p:blipFill>
        <p:spPr>
          <a:xfrm>
            <a:off x="5059046" y="62553"/>
            <a:ext cx="4632238" cy="2827190"/>
          </a:xfrm>
          <a:prstGeom prst="rect">
            <a:avLst/>
          </a:prstGeom>
        </p:spPr>
      </p:pic>
      <p:sp>
        <p:nvSpPr>
          <p:cNvPr id="7" name="四角形: 角を丸くする 6">
            <a:extLst>
              <a:ext uri="{FF2B5EF4-FFF2-40B4-BE49-F238E27FC236}">
                <a16:creationId xmlns:a16="http://schemas.microsoft.com/office/drawing/2014/main" id="{AF60E299-08F9-23F8-B81D-4E62F6D82EBF}"/>
              </a:ext>
            </a:extLst>
          </p:cNvPr>
          <p:cNvSpPr/>
          <p:nvPr/>
        </p:nvSpPr>
        <p:spPr>
          <a:xfrm>
            <a:off x="580938" y="918276"/>
            <a:ext cx="4101735" cy="1337718"/>
          </a:xfrm>
          <a:prstGeom prst="roundRect">
            <a:avLst/>
          </a:prstGeom>
          <a:solidFill>
            <a:srgbClr val="FFFFAF"/>
          </a:solidFill>
          <a:ln>
            <a:noFill/>
          </a:ln>
          <a:effectLst>
            <a:outerShdw dist="101600" dir="2700000" algn="tl" rotWithShape="0">
              <a:srgbClr val="BAE18F"/>
            </a:outerShdw>
          </a:effectLst>
        </p:spPr>
        <p:style>
          <a:lnRef idx="2">
            <a:schemeClr val="accent1">
              <a:shade val="15000"/>
            </a:schemeClr>
          </a:lnRef>
          <a:fillRef idx="1">
            <a:schemeClr val="accent1"/>
          </a:fillRef>
          <a:effectRef idx="0">
            <a:schemeClr val="accent1"/>
          </a:effectRef>
          <a:fontRef idx="minor">
            <a:schemeClr val="lt1"/>
          </a:fontRef>
        </p:style>
        <p:txBody>
          <a:bodyPr tIns="90000" rIns="90000" bIns="90000" rtlCol="0" anchor="ctr"/>
          <a:lstStyle/>
          <a:p>
            <a:pPr>
              <a:lnSpc>
                <a:spcPts val="1440"/>
              </a:lnSpc>
            </a:pP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ももぐみ「くだものさん」</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a:lnSpc>
                <a:spcPts val="1440"/>
              </a:lnSpc>
            </a:pP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もも組は毎日している朝の会の姿を可愛い果物さんたちに扮してお見せしたいと思います。</a:t>
            </a:r>
          </a:p>
          <a:p>
            <a:pPr>
              <a:lnSpc>
                <a:spcPts val="1440"/>
              </a:lnSpc>
            </a:pP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後半はお父さんお母さんたちの出番です！</a:t>
            </a:r>
          </a:p>
          <a:p>
            <a:pPr>
              <a:lnSpc>
                <a:spcPts val="1440"/>
              </a:lnSpc>
            </a:pP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一緒に踊って、お子様の初めての発表会を盛り上げてください♪</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四角形: 角を丸くする 7">
            <a:extLst>
              <a:ext uri="{FF2B5EF4-FFF2-40B4-BE49-F238E27FC236}">
                <a16:creationId xmlns:a16="http://schemas.microsoft.com/office/drawing/2014/main" id="{F3F0CB30-2A53-0B0A-F12F-DBC602FEA009}"/>
              </a:ext>
            </a:extLst>
          </p:cNvPr>
          <p:cNvSpPr/>
          <p:nvPr/>
        </p:nvSpPr>
        <p:spPr>
          <a:xfrm>
            <a:off x="5098100" y="1943524"/>
            <a:ext cx="4247803" cy="1086737"/>
          </a:xfrm>
          <a:prstGeom prst="roundRect">
            <a:avLst/>
          </a:prstGeom>
          <a:solidFill>
            <a:srgbClr val="FFD5E3"/>
          </a:solidFill>
          <a:ln>
            <a:noFill/>
          </a:ln>
          <a:effectLst>
            <a:outerShdw dist="101600" dir="2700000" algn="tl" rotWithShape="0">
              <a:srgbClr val="CC99FF"/>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つきぐみ「おむすびころりん」</a:t>
            </a:r>
          </a:p>
          <a:p>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「おむすびころりんすっとんとん」など同じフレーズが何度も出てきて親しみやすく、日常の遊びの中でも歌っていることが多かったのでこの題材に決めました！</a:t>
            </a:r>
          </a:p>
          <a:p>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体操教室で頑張っている技が見どころです♡技が決まったらぜひ、拍手をお願いします😊</a:t>
            </a:r>
          </a:p>
        </p:txBody>
      </p:sp>
      <p:sp>
        <p:nvSpPr>
          <p:cNvPr id="9" name="四角形: 角を丸くする 8">
            <a:extLst>
              <a:ext uri="{FF2B5EF4-FFF2-40B4-BE49-F238E27FC236}">
                <a16:creationId xmlns:a16="http://schemas.microsoft.com/office/drawing/2014/main" id="{4C6C231E-A092-79B8-41C1-6CA89A514D0F}"/>
              </a:ext>
            </a:extLst>
          </p:cNvPr>
          <p:cNvSpPr/>
          <p:nvPr/>
        </p:nvSpPr>
        <p:spPr>
          <a:xfrm>
            <a:off x="931983" y="2605722"/>
            <a:ext cx="3642739" cy="1657077"/>
          </a:xfrm>
          <a:prstGeom prst="roundRect">
            <a:avLst/>
          </a:prstGeom>
          <a:solidFill>
            <a:srgbClr val="A7E2FF"/>
          </a:solidFill>
          <a:ln>
            <a:noFill/>
          </a:ln>
          <a:effectLst>
            <a:outerShdw dist="101600" dir="2700000" algn="tl" rotWithShape="0">
              <a:srgbClr val="FFFF66"/>
            </a:outerShdw>
          </a:effectLst>
        </p:spPr>
        <p:style>
          <a:lnRef idx="2">
            <a:schemeClr val="accent1">
              <a:shade val="15000"/>
            </a:schemeClr>
          </a:lnRef>
          <a:fillRef idx="1">
            <a:schemeClr val="accent1"/>
          </a:fillRef>
          <a:effectRef idx="0">
            <a:schemeClr val="accent1"/>
          </a:effectRef>
          <a:fontRef idx="minor">
            <a:schemeClr val="lt1"/>
          </a:fontRef>
        </p:style>
        <p:txBody>
          <a:bodyPr lIns="90000" tIns="90000" rIns="90000" bIns="90000" rtlCol="0" anchor="t"/>
          <a:lstStyle/>
          <a:p>
            <a:pPr>
              <a:lnSpc>
                <a:spcPts val="1440"/>
              </a:lnSpc>
            </a:pP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さくらぐみ「はらぺこあおむし」</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a:lnSpc>
                <a:spcPts val="1440"/>
              </a:lnSpc>
            </a:pP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さくら組のあおむしさんたちはどんな食べ物を食べるのかな♪</a:t>
            </a:r>
          </a:p>
          <a:p>
            <a:pPr>
              <a:lnSpc>
                <a:spcPts val="1440"/>
              </a:lnSpc>
            </a:pP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普段から はらぺこあおむしの歌を口ずさんでしまうほど、楽しく練習してきました。</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nSpc>
                <a:spcPts val="1440"/>
              </a:lnSpc>
            </a:pP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本番はちょっぴり緊張してしまうかもしれませんが、あたたかい目で可愛いあおむしさんたちをご覧ください♡</a:t>
            </a:r>
          </a:p>
          <a:p>
            <a:endParaRPr kumimoji="1" lang="ja-JP" altLang="en-US" sz="1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四角形: 角を丸くする 9">
            <a:extLst>
              <a:ext uri="{FF2B5EF4-FFF2-40B4-BE49-F238E27FC236}">
                <a16:creationId xmlns:a16="http://schemas.microsoft.com/office/drawing/2014/main" id="{33E710FD-2189-777F-16AD-5FC14D0B4DAE}"/>
              </a:ext>
            </a:extLst>
          </p:cNvPr>
          <p:cNvSpPr/>
          <p:nvPr/>
        </p:nvSpPr>
        <p:spPr>
          <a:xfrm>
            <a:off x="601695" y="4558373"/>
            <a:ext cx="3726180" cy="1551640"/>
          </a:xfrm>
          <a:prstGeom prst="roundRect">
            <a:avLst/>
          </a:prstGeom>
          <a:solidFill>
            <a:srgbClr val="FFCCFF"/>
          </a:solidFill>
          <a:ln>
            <a:noFill/>
          </a:ln>
          <a:effectLst>
            <a:outerShdw dist="101600" dir="2700000" algn="tl" rotWithShape="0">
              <a:srgbClr val="FF99CC"/>
            </a:outerShdw>
          </a:effectLst>
        </p:spPr>
        <p:style>
          <a:lnRef idx="2">
            <a:schemeClr val="accent1">
              <a:shade val="15000"/>
            </a:schemeClr>
          </a:lnRef>
          <a:fillRef idx="1">
            <a:schemeClr val="accent1"/>
          </a:fillRef>
          <a:effectRef idx="0">
            <a:schemeClr val="accent1"/>
          </a:effectRef>
          <a:fontRef idx="minor">
            <a:schemeClr val="lt1"/>
          </a:fontRef>
        </p:style>
        <p:txBody>
          <a:bodyPr lIns="90000" tIns="90000" rIns="90000" bIns="90000" rtlCol="0" anchor="ctr"/>
          <a:lstStyle/>
          <a:p>
            <a:pPr>
              <a:lnSpc>
                <a:spcPts val="1440"/>
              </a:lnSpc>
            </a:pPr>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ひまわりぐみ「てぶくろ」</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a:p>
            <a:pPr>
              <a:lnSpc>
                <a:spcPts val="1440"/>
              </a:lnSpc>
            </a:pP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今年は絵本「てぶくろ」を題材に、</a:t>
            </a: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8</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人が好きな動物に変身して登場します！また、体操教室で習った動きを取り入れながらお話も進んでいきます。</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pPr>
              <a:lnSpc>
                <a:spcPts val="1440"/>
              </a:lnSpc>
            </a:pP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上手に出来た際にはぜひ大きな拍手を送ってあげてください。可愛い登場シーンにも注目です♡</a:t>
            </a:r>
          </a:p>
        </p:txBody>
      </p:sp>
      <p:sp>
        <p:nvSpPr>
          <p:cNvPr id="11" name="四角形: 角を丸くする 10">
            <a:extLst>
              <a:ext uri="{FF2B5EF4-FFF2-40B4-BE49-F238E27FC236}">
                <a16:creationId xmlns:a16="http://schemas.microsoft.com/office/drawing/2014/main" id="{BFA6DDB8-CFB2-C469-4ABE-2EA13C7048B8}"/>
              </a:ext>
            </a:extLst>
          </p:cNvPr>
          <p:cNvSpPr/>
          <p:nvPr/>
        </p:nvSpPr>
        <p:spPr>
          <a:xfrm>
            <a:off x="5461257" y="705600"/>
            <a:ext cx="3913880" cy="1104407"/>
          </a:xfrm>
          <a:prstGeom prst="roundRect">
            <a:avLst/>
          </a:prstGeom>
          <a:solidFill>
            <a:srgbClr val="BAE18F"/>
          </a:solidFill>
          <a:ln>
            <a:noFill/>
          </a:ln>
          <a:effectLst>
            <a:outerShdw dist="101600" dir="2700000" algn="tl" rotWithShape="0">
              <a:srgbClr val="FFFFAF"/>
            </a:outerShdw>
          </a:effectLst>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ほしぐみ「おおかみさん いまなんじ？」</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「夜中の</a:t>
            </a: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12</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時になるとオオカミが追いかけて来る</a:t>
            </a: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」大好きな絵本と遊びの「おおかみさんいまなんじ？」をほし組さんらしい内容にアレンジして劇にしてみました♫</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オオカミとひつじになりきったほし組のお友だちの楽しいやり取りをぜひあたたかい目でご覧ください！</a:t>
            </a:r>
          </a:p>
        </p:txBody>
      </p:sp>
      <p:sp>
        <p:nvSpPr>
          <p:cNvPr id="12" name="四角形: 角を丸くする 11">
            <a:extLst>
              <a:ext uri="{FF2B5EF4-FFF2-40B4-BE49-F238E27FC236}">
                <a16:creationId xmlns:a16="http://schemas.microsoft.com/office/drawing/2014/main" id="{BD7D1F61-177D-E3C0-ABC1-52CC6DFF1DAE}"/>
              </a:ext>
            </a:extLst>
          </p:cNvPr>
          <p:cNvSpPr/>
          <p:nvPr/>
        </p:nvSpPr>
        <p:spPr>
          <a:xfrm>
            <a:off x="5710055" y="3205996"/>
            <a:ext cx="3821807" cy="975601"/>
          </a:xfrm>
          <a:prstGeom prst="roundRect">
            <a:avLst/>
          </a:prstGeom>
          <a:solidFill>
            <a:srgbClr val="E6CDFF"/>
          </a:solidFill>
          <a:ln>
            <a:noFill/>
          </a:ln>
          <a:effectLst>
            <a:outerShdw dist="101600" dir="2700000" algn="tl" rotWithShape="0">
              <a:schemeClr val="accent5">
                <a:lumMod val="60000"/>
                <a:lumOff val="40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r>
              <a:rPr kumimoji="1" lang="ja-JP" altLang="en-US" sz="1200" b="1" dirty="0">
                <a:solidFill>
                  <a:schemeClr val="tx1"/>
                </a:solidFill>
                <a:latin typeface="HG丸ｺﾞｼｯｸM-PRO" panose="020F0600000000000000" pitchFamily="50" charset="-128"/>
                <a:ea typeface="HG丸ｺﾞｼｯｸM-PRO" panose="020F0600000000000000" pitchFamily="50" charset="-128"/>
              </a:rPr>
              <a:t>にじぐみ「にじいろのさかな」</a:t>
            </a:r>
            <a:endParaRPr kumimoji="1" lang="en-US" altLang="ja-JP" sz="1200" b="1"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何度も原作の絵本を読み、「どうしたらしあわせになれるんだろう？」という難問に向き合いました。</a:t>
            </a:r>
            <a:endParaRPr kumimoji="1" lang="en-US" altLang="ja-JP" sz="1000" dirty="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衣装や背景も自分たちで作ったので注目です！歌、ナレーション、大道具</a:t>
            </a:r>
            <a:r>
              <a:rPr kumimoji="1" lang="en-US" altLang="ja-JP" sz="10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1000" dirty="0">
                <a:solidFill>
                  <a:schemeClr val="tx1"/>
                </a:solidFill>
                <a:latin typeface="HG丸ｺﾞｼｯｸM-PRO" panose="020F0600000000000000" pitchFamily="50" charset="-128"/>
                <a:ea typeface="HG丸ｺﾞｼｯｸM-PRO" panose="020F0600000000000000" pitchFamily="50" charset="-128"/>
              </a:rPr>
              <a:t>見どころ満載です😊</a:t>
            </a:r>
          </a:p>
        </p:txBody>
      </p:sp>
      <p:sp>
        <p:nvSpPr>
          <p:cNvPr id="2" name="四角形: 角を丸くする 1">
            <a:extLst>
              <a:ext uri="{FF2B5EF4-FFF2-40B4-BE49-F238E27FC236}">
                <a16:creationId xmlns:a16="http://schemas.microsoft.com/office/drawing/2014/main" id="{EB048E8B-B6D9-D9D5-7562-27E76427DDC8}"/>
              </a:ext>
            </a:extLst>
          </p:cNvPr>
          <p:cNvSpPr/>
          <p:nvPr/>
        </p:nvSpPr>
        <p:spPr>
          <a:xfrm>
            <a:off x="5059046" y="4663317"/>
            <a:ext cx="4316091" cy="1675353"/>
          </a:xfrm>
          <a:prstGeom prst="roundRect">
            <a:avLst>
              <a:gd name="adj" fmla="val 7644"/>
            </a:avLst>
          </a:prstGeom>
          <a:solidFill>
            <a:srgbClr val="FFFFAF"/>
          </a:solidFill>
          <a:ln>
            <a:noFill/>
          </a:ln>
          <a:effectLst>
            <a:outerShdw dist="101600" dir="2700000" algn="tl" rotWithShape="0">
              <a:srgbClr val="FFCCFF"/>
            </a:outerShdw>
          </a:effectLst>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pPr>
              <a:lnSpc>
                <a:spcPts val="1200"/>
              </a:lnSpc>
            </a:pPr>
            <a:r>
              <a:rPr kumimoji="1" lang="ja-JP" altLang="en-US" sz="1000" b="1" dirty="0">
                <a:solidFill>
                  <a:schemeClr val="tx1"/>
                </a:solidFill>
                <a:latin typeface="HG丸ｺﾞｼｯｸM-PRO" panose="020F0600000000000000" pitchFamily="50" charset="-128"/>
                <a:ea typeface="HG丸ｺﾞｼｯｸM-PRO" panose="020F0600000000000000" pitchFamily="50" charset="-128"/>
              </a:rPr>
              <a:t>つき にじぐみ 合奏「トトトの歌」</a:t>
            </a:r>
            <a:endParaRPr kumimoji="1" lang="en-US" altLang="ja-JP" sz="1000" b="1" dirty="0">
              <a:solidFill>
                <a:schemeClr val="tx1"/>
              </a:solidFill>
              <a:latin typeface="HG丸ｺﾞｼｯｸM-PRO" panose="020F0600000000000000" pitchFamily="50" charset="-128"/>
              <a:ea typeface="HG丸ｺﾞｼｯｸM-PRO" panose="020F0600000000000000" pitchFamily="50" charset="-128"/>
            </a:endParaRPr>
          </a:p>
          <a:p>
            <a:pPr>
              <a:lnSpc>
                <a:spcPts val="1200"/>
              </a:lnSpc>
            </a:pPr>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「チョップスティック」という名前でも親しまれている曲です。にじ組は鍵盤ハーモニカ、つき組はタンバリンとスズに初挑戦！にじ組が途中から</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pPr>
              <a:lnSpc>
                <a:spcPts val="1200"/>
              </a:lnSpc>
            </a:pPr>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メロディーが２部に分かれるところ、つき組は３拍子のリズムをとるところを頑張りました！</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pPr>
              <a:lnSpc>
                <a:spcPts val="1200"/>
              </a:lnSpc>
            </a:pP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pPr>
              <a:lnSpc>
                <a:spcPts val="1200"/>
              </a:lnSpc>
            </a:pPr>
            <a:r>
              <a:rPr kumimoji="1" lang="ja-JP" altLang="en-US" sz="1000" b="1" dirty="0">
                <a:solidFill>
                  <a:schemeClr val="tx1"/>
                </a:solidFill>
                <a:latin typeface="HG丸ｺﾞｼｯｸM-PRO" panose="020F0600000000000000" pitchFamily="50" charset="-128"/>
                <a:ea typeface="HG丸ｺﾞｼｯｸM-PRO" panose="020F0600000000000000" pitchFamily="50" charset="-128"/>
              </a:rPr>
              <a:t>ほし つき にじぐみ 合唱「ドコノコノキノコ」「赤鼻のトナカイ」</a:t>
            </a:r>
            <a:endParaRPr kumimoji="1" lang="en-US" altLang="ja-JP" sz="1000" b="1" dirty="0">
              <a:solidFill>
                <a:schemeClr val="tx1"/>
              </a:solidFill>
              <a:latin typeface="HG丸ｺﾞｼｯｸM-PRO" panose="020F0600000000000000" pitchFamily="50" charset="-128"/>
              <a:ea typeface="HG丸ｺﾞｼｯｸM-PRO" panose="020F0600000000000000" pitchFamily="50" charset="-128"/>
            </a:endParaRPr>
          </a:p>
          <a:p>
            <a:pPr>
              <a:lnSpc>
                <a:spcPts val="1200"/>
              </a:lnSpc>
            </a:pPr>
            <a:r>
              <a:rPr kumimoji="1" lang="ja-JP" altLang="en-US" sz="900" b="1" dirty="0">
                <a:solidFill>
                  <a:schemeClr val="tx1"/>
                </a:solidFill>
                <a:latin typeface="HG丸ｺﾞｼｯｸM-PRO" panose="020F0600000000000000" pitchFamily="50" charset="-128"/>
                <a:ea typeface="HG丸ｺﾞｼｯｸM-PRO" panose="020F0600000000000000" pitchFamily="50" charset="-128"/>
              </a:rPr>
              <a:t> </a:t>
            </a:r>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幼児３クラスでの合唱です。朝の会や帰りの会で練習を重ねてきました。</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pPr>
              <a:lnSpc>
                <a:spcPts val="1200"/>
              </a:lnSpc>
            </a:pPr>
            <a:r>
              <a:rPr kumimoji="1" lang="en-US" altLang="ja-JP" sz="9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ドコノコノキノコ</a:t>
            </a:r>
            <a:r>
              <a:rPr kumimoji="1" lang="en-US" altLang="ja-JP" sz="9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は、後半だんだん速くなって</a:t>
            </a:r>
            <a:r>
              <a:rPr kumimoji="1" lang="en-US" altLang="ja-JP" sz="900" dirty="0">
                <a:solidFill>
                  <a:schemeClr val="tx1"/>
                </a:solidFill>
                <a:latin typeface="HG丸ｺﾞｼｯｸM-PRO" panose="020F0600000000000000" pitchFamily="50" charset="-128"/>
                <a:ea typeface="HG丸ｺﾞｼｯｸM-PRO" panose="020F0600000000000000" pitchFamily="50" charset="-128"/>
              </a:rPr>
              <a:t>…</a:t>
            </a:r>
            <a:r>
              <a:rPr kumimoji="1" lang="ja-JP" altLang="en-US" sz="900" dirty="0">
                <a:solidFill>
                  <a:schemeClr val="tx1"/>
                </a:solidFill>
                <a:latin typeface="HG丸ｺﾞｼｯｸM-PRO" panose="020F0600000000000000" pitchFamily="50" charset="-128"/>
                <a:ea typeface="HG丸ｺﾞｼｯｸM-PRO" panose="020F0600000000000000" pitchFamily="50" charset="-128"/>
              </a:rPr>
              <a:t>最後にビシッとキメるところがポイントです！かわいいキノコたちの動きにもご注目下さい♪</a:t>
            </a:r>
            <a:endParaRPr kumimoji="1" lang="en-US" altLang="ja-JP" sz="900" dirty="0">
              <a:solidFill>
                <a:schemeClr val="tx1"/>
              </a:solidFill>
              <a:latin typeface="HG丸ｺﾞｼｯｸM-PRO" panose="020F0600000000000000" pitchFamily="50" charset="-128"/>
              <a:ea typeface="HG丸ｺﾞｼｯｸM-PRO" panose="020F0600000000000000" pitchFamily="50" charset="-128"/>
            </a:endParaRPr>
          </a:p>
          <a:p>
            <a:pPr>
              <a:lnSpc>
                <a:spcPts val="1200"/>
              </a:lnSpc>
            </a:pPr>
            <a:endParaRPr kumimoji="1" lang="ja-JP" altLang="en-US" sz="900" dirty="0">
              <a:solidFill>
                <a:schemeClr val="tx1"/>
              </a:solidFill>
              <a:latin typeface="HG丸ｺﾞｼｯｸM-PRO" panose="020F0600000000000000" pitchFamily="50" charset="-128"/>
              <a:ea typeface="HG丸ｺﾞｼｯｸM-PRO" panose="020F0600000000000000" pitchFamily="50" charset="-128"/>
            </a:endParaRPr>
          </a:p>
        </p:txBody>
      </p:sp>
      <p:pic>
        <p:nvPicPr>
          <p:cNvPr id="6" name="図 5">
            <a:extLst>
              <a:ext uri="{FF2B5EF4-FFF2-40B4-BE49-F238E27FC236}">
                <a16:creationId xmlns:a16="http://schemas.microsoft.com/office/drawing/2014/main" id="{0645B1FF-E880-D420-FA7A-2D71A094C65C}"/>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 uri="{28A0092B-C50C-407E-A947-70E740481C1C}">
                <a14:useLocalDpi xmlns:a14="http://schemas.microsoft.com/office/drawing/2010/main" val="0"/>
              </a:ext>
            </a:extLst>
          </a:blip>
          <a:stretch>
            <a:fillRect/>
          </a:stretch>
        </p:blipFill>
        <p:spPr>
          <a:xfrm>
            <a:off x="3270870" y="801230"/>
            <a:ext cx="480811" cy="516808"/>
          </a:xfrm>
          <a:prstGeom prst="rect">
            <a:avLst/>
          </a:prstGeom>
        </p:spPr>
      </p:pic>
      <p:pic>
        <p:nvPicPr>
          <p:cNvPr id="14" name="図 13">
            <a:extLst>
              <a:ext uri="{FF2B5EF4-FFF2-40B4-BE49-F238E27FC236}">
                <a16:creationId xmlns:a16="http://schemas.microsoft.com/office/drawing/2014/main" id="{F8153883-FFAE-52DB-F11E-D3A01EAA8745}"/>
              </a:ext>
            </a:extLst>
          </p:cNvPr>
          <p:cNvPicPr>
            <a:picLocks noChangeAspect="1"/>
          </p:cNvPicPr>
          <p:nvPr/>
        </p:nvPicPr>
        <p:blipFill>
          <a:blip r:embed="rId5">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3697907" y="747987"/>
            <a:ext cx="515449" cy="520381"/>
          </a:xfrm>
          <a:prstGeom prst="rect">
            <a:avLst/>
          </a:prstGeom>
        </p:spPr>
      </p:pic>
      <p:pic>
        <p:nvPicPr>
          <p:cNvPr id="16" name="図 15">
            <a:extLst>
              <a:ext uri="{FF2B5EF4-FFF2-40B4-BE49-F238E27FC236}">
                <a16:creationId xmlns:a16="http://schemas.microsoft.com/office/drawing/2014/main" id="{AE6A9B52-7D7C-510D-6182-60170FC83F69}"/>
              </a:ext>
            </a:extLst>
          </p:cNvPr>
          <p:cNvPicPr>
            <a:picLocks noChangeAspect="1"/>
          </p:cNvPicPr>
          <p:nvPr/>
        </p:nvPicPr>
        <p:blipFill>
          <a:blip r:embed="rId7">
            <a:extLst>
              <a:ext uri="{BEBA8EAE-BF5A-486C-A8C5-ECC9F3942E4B}">
                <a14:imgProps xmlns:a14="http://schemas.microsoft.com/office/drawing/2010/main">
                  <a14:imgLayer r:embed="rId8">
                    <a14:imgEffect>
                      <a14:saturation sat="400000"/>
                    </a14:imgEffect>
                  </a14:imgLayer>
                </a14:imgProps>
              </a:ext>
              <a:ext uri="{28A0092B-C50C-407E-A947-70E740481C1C}">
                <a14:useLocalDpi xmlns:a14="http://schemas.microsoft.com/office/drawing/2010/main" val="0"/>
              </a:ext>
            </a:extLst>
          </a:blip>
          <a:stretch>
            <a:fillRect/>
          </a:stretch>
        </p:blipFill>
        <p:spPr>
          <a:xfrm>
            <a:off x="4094146" y="821654"/>
            <a:ext cx="580471" cy="496384"/>
          </a:xfrm>
          <a:prstGeom prst="rect">
            <a:avLst/>
          </a:prstGeom>
        </p:spPr>
      </p:pic>
      <p:pic>
        <p:nvPicPr>
          <p:cNvPr id="20" name="図 19">
            <a:extLst>
              <a:ext uri="{FF2B5EF4-FFF2-40B4-BE49-F238E27FC236}">
                <a16:creationId xmlns:a16="http://schemas.microsoft.com/office/drawing/2014/main" id="{60A4D028-E854-4F12-1293-623AF8CC575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7906" y="3781579"/>
            <a:ext cx="920672" cy="655212"/>
          </a:xfrm>
          <a:prstGeom prst="rect">
            <a:avLst/>
          </a:prstGeom>
        </p:spPr>
      </p:pic>
      <p:pic>
        <p:nvPicPr>
          <p:cNvPr id="26" name="図 25">
            <a:extLst>
              <a:ext uri="{FF2B5EF4-FFF2-40B4-BE49-F238E27FC236}">
                <a16:creationId xmlns:a16="http://schemas.microsoft.com/office/drawing/2014/main" id="{388296B4-77C0-A228-2C23-0E10BA44AB1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32314" y="5624301"/>
            <a:ext cx="942408" cy="942408"/>
          </a:xfrm>
          <a:prstGeom prst="rect">
            <a:avLst/>
          </a:prstGeom>
        </p:spPr>
      </p:pic>
      <p:pic>
        <p:nvPicPr>
          <p:cNvPr id="30" name="図 29">
            <a:extLst>
              <a:ext uri="{FF2B5EF4-FFF2-40B4-BE49-F238E27FC236}">
                <a16:creationId xmlns:a16="http://schemas.microsoft.com/office/drawing/2014/main" id="{24BA52D0-08D5-1F57-9B73-B7E19C80FE61}"/>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tretch>
            <a:fillRect/>
          </a:stretch>
        </p:blipFill>
        <p:spPr>
          <a:xfrm>
            <a:off x="4939817" y="1207644"/>
            <a:ext cx="770238" cy="664823"/>
          </a:xfrm>
          <a:prstGeom prst="rect">
            <a:avLst/>
          </a:prstGeom>
        </p:spPr>
      </p:pic>
      <p:pic>
        <p:nvPicPr>
          <p:cNvPr id="36" name="図 35">
            <a:extLst>
              <a:ext uri="{FF2B5EF4-FFF2-40B4-BE49-F238E27FC236}">
                <a16:creationId xmlns:a16="http://schemas.microsoft.com/office/drawing/2014/main" id="{DBCFB840-13E7-C657-032F-0D34BC02F00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56991" y="3365888"/>
            <a:ext cx="762066" cy="823031"/>
          </a:xfrm>
          <a:prstGeom prst="rect">
            <a:avLst/>
          </a:prstGeom>
        </p:spPr>
      </p:pic>
      <p:pic>
        <p:nvPicPr>
          <p:cNvPr id="38" name="図 37">
            <a:extLst>
              <a:ext uri="{FF2B5EF4-FFF2-40B4-BE49-F238E27FC236}">
                <a16:creationId xmlns:a16="http://schemas.microsoft.com/office/drawing/2014/main" id="{8EC2BBC6-C9B1-C418-A7A1-C3B56913A5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792989">
            <a:off x="8689255" y="1765225"/>
            <a:ext cx="462001" cy="443114"/>
          </a:xfrm>
          <a:prstGeom prst="rect">
            <a:avLst/>
          </a:prstGeom>
        </p:spPr>
      </p:pic>
      <p:pic>
        <p:nvPicPr>
          <p:cNvPr id="39" name="図 38">
            <a:extLst>
              <a:ext uri="{FF2B5EF4-FFF2-40B4-BE49-F238E27FC236}">
                <a16:creationId xmlns:a16="http://schemas.microsoft.com/office/drawing/2014/main" id="{67C3F6B4-1833-C31B-1A42-BE514B0B8FD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950685">
            <a:off x="9019358" y="1759780"/>
            <a:ext cx="532875" cy="511091"/>
          </a:xfrm>
          <a:prstGeom prst="rect">
            <a:avLst/>
          </a:prstGeom>
        </p:spPr>
      </p:pic>
      <p:sp>
        <p:nvSpPr>
          <p:cNvPr id="4" name="タイトル 1">
            <a:extLst>
              <a:ext uri="{FF2B5EF4-FFF2-40B4-BE49-F238E27FC236}">
                <a16:creationId xmlns:a16="http://schemas.microsoft.com/office/drawing/2014/main" id="{0C0D7692-A361-F254-4A3A-6D828D205F26}"/>
              </a:ext>
            </a:extLst>
          </p:cNvPr>
          <p:cNvSpPr txBox="1">
            <a:spLocks/>
          </p:cNvSpPr>
          <p:nvPr/>
        </p:nvSpPr>
        <p:spPr>
          <a:xfrm>
            <a:off x="580939" y="403882"/>
            <a:ext cx="1705062" cy="4883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a:solidFill>
                  <a:srgbClr val="7030A0"/>
                </a:solidFill>
                <a:latin typeface="クラフト明朝" panose="02000700000000000000" pitchFamily="50" charset="-128"/>
                <a:ea typeface="クラフト明朝" panose="02000700000000000000" pitchFamily="50" charset="-128"/>
              </a:rPr>
              <a:t>第一部</a:t>
            </a:r>
            <a:endParaRPr lang="en-US" altLang="ja-JP" sz="2000" dirty="0">
              <a:solidFill>
                <a:srgbClr val="7030A0"/>
              </a:solidFill>
              <a:latin typeface="クラフト明朝" panose="02000700000000000000" pitchFamily="50" charset="-128"/>
              <a:ea typeface="クラフト明朝" panose="02000700000000000000" pitchFamily="50" charset="-128"/>
            </a:endParaRPr>
          </a:p>
        </p:txBody>
      </p:sp>
      <p:sp>
        <p:nvSpPr>
          <p:cNvPr id="13" name="タイトル 1">
            <a:extLst>
              <a:ext uri="{FF2B5EF4-FFF2-40B4-BE49-F238E27FC236}">
                <a16:creationId xmlns:a16="http://schemas.microsoft.com/office/drawing/2014/main" id="{FAD11032-A92D-CF3D-F8B4-DD0FFC2DEBD9}"/>
              </a:ext>
            </a:extLst>
          </p:cNvPr>
          <p:cNvSpPr txBox="1">
            <a:spLocks/>
          </p:cNvSpPr>
          <p:nvPr/>
        </p:nvSpPr>
        <p:spPr>
          <a:xfrm>
            <a:off x="5170070" y="259615"/>
            <a:ext cx="1705062" cy="4883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a:solidFill>
                  <a:srgbClr val="7030A0"/>
                </a:solidFill>
                <a:latin typeface="クラフト明朝" panose="02000700000000000000" pitchFamily="50" charset="-128"/>
                <a:ea typeface="クラフト明朝" panose="02000700000000000000" pitchFamily="50" charset="-128"/>
              </a:rPr>
              <a:t>第二部</a:t>
            </a:r>
            <a:endParaRPr lang="en-US" altLang="ja-JP" sz="2000" dirty="0">
              <a:solidFill>
                <a:srgbClr val="7030A0"/>
              </a:solidFill>
              <a:latin typeface="クラフト明朝" panose="02000700000000000000" pitchFamily="50" charset="-128"/>
              <a:ea typeface="クラフト明朝" panose="02000700000000000000" pitchFamily="50" charset="-128"/>
            </a:endParaRPr>
          </a:p>
        </p:txBody>
      </p:sp>
      <p:sp>
        <p:nvSpPr>
          <p:cNvPr id="15" name="タイトル 1">
            <a:extLst>
              <a:ext uri="{FF2B5EF4-FFF2-40B4-BE49-F238E27FC236}">
                <a16:creationId xmlns:a16="http://schemas.microsoft.com/office/drawing/2014/main" id="{4F00B724-0543-FF2A-E569-2DD05816B5D4}"/>
              </a:ext>
            </a:extLst>
          </p:cNvPr>
          <p:cNvSpPr txBox="1">
            <a:spLocks/>
          </p:cNvSpPr>
          <p:nvPr/>
        </p:nvSpPr>
        <p:spPr>
          <a:xfrm>
            <a:off x="5098100" y="4208538"/>
            <a:ext cx="1705062" cy="48837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ja-JP" altLang="en-US" sz="2000" dirty="0">
                <a:solidFill>
                  <a:srgbClr val="7030A0"/>
                </a:solidFill>
                <a:latin typeface="クラフト明朝" panose="02000700000000000000" pitchFamily="50" charset="-128"/>
                <a:ea typeface="クラフト明朝" panose="02000700000000000000" pitchFamily="50" charset="-128"/>
              </a:rPr>
              <a:t>動画配信</a:t>
            </a:r>
            <a:endParaRPr lang="en-US" altLang="ja-JP" sz="2000" dirty="0">
              <a:solidFill>
                <a:srgbClr val="7030A0"/>
              </a:solidFill>
              <a:latin typeface="クラフト明朝" panose="02000700000000000000" pitchFamily="50" charset="-128"/>
              <a:ea typeface="クラフト明朝" panose="02000700000000000000" pitchFamily="50" charset="-128"/>
            </a:endParaRPr>
          </a:p>
        </p:txBody>
      </p:sp>
      <p:pic>
        <p:nvPicPr>
          <p:cNvPr id="21" name="コンテンツ プレースホルダー 4">
            <a:extLst>
              <a:ext uri="{FF2B5EF4-FFF2-40B4-BE49-F238E27FC236}">
                <a16:creationId xmlns:a16="http://schemas.microsoft.com/office/drawing/2014/main" id="{E1E889A8-6707-6941-2AB7-9C234ACBF196}"/>
              </a:ext>
            </a:extLst>
          </p:cNvPr>
          <p:cNvPicPr>
            <a:picLocks noChangeAspect="1"/>
          </p:cNvPicPr>
          <p:nvPr/>
        </p:nvPicPr>
        <p:blipFill>
          <a:blip r:embed="rId2">
            <a:extLst>
              <a:ext uri="{28A0092B-C50C-407E-A947-70E740481C1C}">
                <a14:useLocalDpi xmlns:a14="http://schemas.microsoft.com/office/drawing/2010/main" val="0"/>
              </a:ext>
            </a:extLst>
          </a:blip>
          <a:srcRect t="30288" b="15865"/>
          <a:stretch/>
        </p:blipFill>
        <p:spPr>
          <a:xfrm>
            <a:off x="267836" y="2546576"/>
            <a:ext cx="4632238" cy="1716223"/>
          </a:xfrm>
          <a:prstGeom prst="rect">
            <a:avLst/>
          </a:prstGeom>
        </p:spPr>
      </p:pic>
    </p:spTree>
    <p:extLst>
      <p:ext uri="{BB962C8B-B14F-4D97-AF65-F5344CB8AC3E}">
        <p14:creationId xmlns:p14="http://schemas.microsoft.com/office/powerpoint/2010/main" val="91436754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308</TotalTime>
  <Words>898</Words>
  <Application>Microsoft Office PowerPoint</Application>
  <PresentationFormat>A4 210 x 297 mm</PresentationFormat>
  <Paragraphs>71</Paragraphs>
  <Slides>2</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vt:i4>
      </vt:variant>
    </vt:vector>
  </HeadingPairs>
  <TitlesOfParts>
    <vt:vector size="8" baseType="lpstr">
      <vt:lpstr>HG丸ｺﾞｼｯｸM-PRO</vt:lpstr>
      <vt:lpstr>クラフト明朝</vt:lpstr>
      <vt:lpstr>Arial</vt:lpstr>
      <vt:lpstr>Calibri</vt:lpstr>
      <vt:lpstr>Calibri Light</vt:lpstr>
      <vt:lpstr>Office テーマ</vt:lpstr>
      <vt:lpstr>注意事項</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牧子 山崎</dc:creator>
  <cp:lastModifiedBy>牧子 山崎</cp:lastModifiedBy>
  <cp:revision>85</cp:revision>
  <dcterms:created xsi:type="dcterms:W3CDTF">2024-12-04T09:33:51Z</dcterms:created>
  <dcterms:modified xsi:type="dcterms:W3CDTF">2024-12-10T10:23:03Z</dcterms:modified>
</cp:coreProperties>
</file>